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4" r:id="rId1"/>
  </p:sldMasterIdLst>
  <p:sldIdLst>
    <p:sldId id="256" r:id="rId2"/>
    <p:sldId id="257" r:id="rId3"/>
    <p:sldId id="258" r:id="rId4"/>
    <p:sldId id="266" r:id="rId5"/>
    <p:sldId id="259" r:id="rId6"/>
    <p:sldId id="260" r:id="rId7"/>
    <p:sldId id="261" r:id="rId8"/>
    <p:sldId id="262" r:id="rId9"/>
    <p:sldId id="263" r:id="rId10"/>
    <p:sldId id="264" r:id="rId11"/>
    <p:sldId id="265" r:id="rId12"/>
    <p:sldId id="267" r:id="rId13"/>
    <p:sldId id="309" r:id="rId14"/>
    <p:sldId id="268" r:id="rId15"/>
    <p:sldId id="269" r:id="rId16"/>
    <p:sldId id="270" r:id="rId17"/>
    <p:sldId id="271" r:id="rId18"/>
    <p:sldId id="272" r:id="rId19"/>
    <p:sldId id="273" r:id="rId20"/>
    <p:sldId id="274" r:id="rId21"/>
    <p:sldId id="275" r:id="rId22"/>
    <p:sldId id="276" r:id="rId23"/>
    <p:sldId id="277" r:id="rId24"/>
    <p:sldId id="289" r:id="rId25"/>
    <p:sldId id="279" r:id="rId26"/>
    <p:sldId id="290" r:id="rId27"/>
    <p:sldId id="291" r:id="rId28"/>
    <p:sldId id="338" r:id="rId29"/>
    <p:sldId id="292" r:id="rId30"/>
    <p:sldId id="296" r:id="rId31"/>
    <p:sldId id="293" r:id="rId32"/>
    <p:sldId id="294" r:id="rId33"/>
    <p:sldId id="295" r:id="rId34"/>
    <p:sldId id="297" r:id="rId35"/>
    <p:sldId id="298" r:id="rId36"/>
    <p:sldId id="280" r:id="rId37"/>
    <p:sldId id="281" r:id="rId38"/>
    <p:sldId id="282" r:id="rId39"/>
    <p:sldId id="283" r:id="rId40"/>
    <p:sldId id="284" r:id="rId41"/>
    <p:sldId id="285" r:id="rId42"/>
    <p:sldId id="286" r:id="rId43"/>
    <p:sldId id="287" r:id="rId44"/>
    <p:sldId id="288" r:id="rId45"/>
    <p:sldId id="299" r:id="rId46"/>
    <p:sldId id="300" r:id="rId47"/>
    <p:sldId id="301" r:id="rId48"/>
    <p:sldId id="302" r:id="rId49"/>
    <p:sldId id="303" r:id="rId50"/>
    <p:sldId id="304" r:id="rId51"/>
    <p:sldId id="333" r:id="rId52"/>
    <p:sldId id="334" r:id="rId53"/>
    <p:sldId id="310" r:id="rId54"/>
    <p:sldId id="311" r:id="rId55"/>
    <p:sldId id="312" r:id="rId56"/>
    <p:sldId id="313" r:id="rId57"/>
    <p:sldId id="314" r:id="rId58"/>
    <p:sldId id="315" r:id="rId59"/>
    <p:sldId id="316" r:id="rId60"/>
    <p:sldId id="317" r:id="rId61"/>
    <p:sldId id="305" r:id="rId62"/>
    <p:sldId id="306" r:id="rId63"/>
    <p:sldId id="307" r:id="rId64"/>
    <p:sldId id="323" r:id="rId65"/>
    <p:sldId id="320" r:id="rId66"/>
    <p:sldId id="321" r:id="rId67"/>
    <p:sldId id="322" r:id="rId68"/>
    <p:sldId id="318" r:id="rId69"/>
    <p:sldId id="319" r:id="rId70"/>
    <p:sldId id="324" r:id="rId71"/>
    <p:sldId id="325" r:id="rId72"/>
    <p:sldId id="326" r:id="rId73"/>
    <p:sldId id="327" r:id="rId74"/>
    <p:sldId id="330" r:id="rId75"/>
    <p:sldId id="331" r:id="rId76"/>
    <p:sldId id="328" r:id="rId77"/>
    <p:sldId id="329" r:id="rId78"/>
    <p:sldId id="335" r:id="rId79"/>
    <p:sldId id="336" r:id="rId80"/>
    <p:sldId id="332" r:id="rId81"/>
    <p:sldId id="337"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827"/>
  </p:normalViewPr>
  <p:slideViewPr>
    <p:cSldViewPr snapToGrid="0" snapToObjects="1">
      <p:cViewPr varScale="1">
        <p:scale>
          <a:sx n="90" d="100"/>
          <a:sy n="90" d="100"/>
        </p:scale>
        <p:origin x="23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diagrams/_rels/data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19.svg"/></Relationships>
</file>

<file path=ppt/diagrams/_rels/data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19.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8104F-6C44-495F-8332-89D3E560221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F6653C1-3B42-419A-BA2B-833B4932DA70}">
      <dgm:prSet/>
      <dgm:spPr/>
      <dgm:t>
        <a:bodyPr/>
        <a:lstStyle/>
        <a:p>
          <a:r>
            <a:rPr lang="en-US"/>
            <a:t>Am I truthful all of the time, some of the time or none of the time? </a:t>
          </a:r>
        </a:p>
      </dgm:t>
    </dgm:pt>
    <dgm:pt modelId="{0BDAC08A-1C7F-4B86-A0E5-CD4563BF138C}" type="parTrans" cxnId="{7A1BFC8F-0AEC-44FD-ABEE-474828006AD1}">
      <dgm:prSet/>
      <dgm:spPr/>
      <dgm:t>
        <a:bodyPr/>
        <a:lstStyle/>
        <a:p>
          <a:endParaRPr lang="en-US"/>
        </a:p>
      </dgm:t>
    </dgm:pt>
    <dgm:pt modelId="{63B9D6A6-DF27-4A57-8CA9-8753AD21B9D3}" type="sibTrans" cxnId="{7A1BFC8F-0AEC-44FD-ABEE-474828006AD1}">
      <dgm:prSet/>
      <dgm:spPr/>
      <dgm:t>
        <a:bodyPr/>
        <a:lstStyle/>
        <a:p>
          <a:endParaRPr lang="en-US"/>
        </a:p>
      </dgm:t>
    </dgm:pt>
    <dgm:pt modelId="{453C4163-CEA8-42C4-BF99-59FDED84B993}">
      <dgm:prSet/>
      <dgm:spPr/>
      <dgm:t>
        <a:bodyPr/>
        <a:lstStyle/>
        <a:p>
          <a:r>
            <a:rPr lang="en-US"/>
            <a:t>Am I truthful in the way I think? How can I become more truthful in the way that I think? </a:t>
          </a:r>
        </a:p>
      </dgm:t>
    </dgm:pt>
    <dgm:pt modelId="{68E3B78F-5667-4682-96E2-2DBC880B2746}" type="parTrans" cxnId="{8266472E-00F0-480D-AA3B-A8CCAFF9ED66}">
      <dgm:prSet/>
      <dgm:spPr/>
      <dgm:t>
        <a:bodyPr/>
        <a:lstStyle/>
        <a:p>
          <a:endParaRPr lang="en-US"/>
        </a:p>
      </dgm:t>
    </dgm:pt>
    <dgm:pt modelId="{CEEA799D-0AA4-493F-9027-A8EF83BE207D}" type="sibTrans" cxnId="{8266472E-00F0-480D-AA3B-A8CCAFF9ED66}">
      <dgm:prSet/>
      <dgm:spPr/>
      <dgm:t>
        <a:bodyPr/>
        <a:lstStyle/>
        <a:p>
          <a:endParaRPr lang="en-US"/>
        </a:p>
      </dgm:t>
    </dgm:pt>
    <dgm:pt modelId="{571AE3FC-7E00-4056-ABBE-B4EEC6AE518F}">
      <dgm:prSet/>
      <dgm:spPr/>
      <dgm:t>
        <a:bodyPr/>
        <a:lstStyle/>
        <a:p>
          <a:r>
            <a:rPr lang="en-US"/>
            <a:t>Am I truthful in the way that I speak? How can I become more truthful in what I speak about?</a:t>
          </a:r>
        </a:p>
      </dgm:t>
    </dgm:pt>
    <dgm:pt modelId="{3D1378C7-13AF-4B38-A71D-9FC48494CF04}" type="parTrans" cxnId="{83858FE7-2CEA-4154-B58B-7A7931D340AE}">
      <dgm:prSet/>
      <dgm:spPr/>
      <dgm:t>
        <a:bodyPr/>
        <a:lstStyle/>
        <a:p>
          <a:endParaRPr lang="en-US"/>
        </a:p>
      </dgm:t>
    </dgm:pt>
    <dgm:pt modelId="{34833FD9-6436-49F4-B47D-878954ADE751}" type="sibTrans" cxnId="{83858FE7-2CEA-4154-B58B-7A7931D340AE}">
      <dgm:prSet/>
      <dgm:spPr/>
      <dgm:t>
        <a:bodyPr/>
        <a:lstStyle/>
        <a:p>
          <a:endParaRPr lang="en-US"/>
        </a:p>
      </dgm:t>
    </dgm:pt>
    <dgm:pt modelId="{6E5D58FD-C60E-4E3C-815A-9B101D7E8115}">
      <dgm:prSet/>
      <dgm:spPr/>
      <dgm:t>
        <a:bodyPr/>
        <a:lstStyle/>
        <a:p>
          <a:r>
            <a:rPr lang="en-US"/>
            <a:t>Am I truthful in the way that I act? How can I become more truthful in my behaiour?</a:t>
          </a:r>
        </a:p>
      </dgm:t>
    </dgm:pt>
    <dgm:pt modelId="{99D15A0D-545F-45E3-BABA-99580213D129}" type="parTrans" cxnId="{F6B4E225-0E22-4E86-94B7-AD37409DA447}">
      <dgm:prSet/>
      <dgm:spPr/>
      <dgm:t>
        <a:bodyPr/>
        <a:lstStyle/>
        <a:p>
          <a:endParaRPr lang="en-US"/>
        </a:p>
      </dgm:t>
    </dgm:pt>
    <dgm:pt modelId="{503DF3BA-9FA8-45D0-9345-51D9046DF42C}" type="sibTrans" cxnId="{F6B4E225-0E22-4E86-94B7-AD37409DA447}">
      <dgm:prSet/>
      <dgm:spPr/>
      <dgm:t>
        <a:bodyPr/>
        <a:lstStyle/>
        <a:p>
          <a:endParaRPr lang="en-US"/>
        </a:p>
      </dgm:t>
    </dgm:pt>
    <dgm:pt modelId="{E4571198-3B0E-49D2-885D-D2287BBD8A33}">
      <dgm:prSet/>
      <dgm:spPr/>
      <dgm:t>
        <a:bodyPr/>
        <a:lstStyle/>
        <a:p>
          <a:r>
            <a:rPr lang="en-US" dirty="0"/>
            <a:t>Is what I think say and do all lined up together in my Truth? Or am I a hypocrite? How does this affect my ability to know who I am? </a:t>
          </a:r>
        </a:p>
      </dgm:t>
    </dgm:pt>
    <dgm:pt modelId="{91F3FAAB-F826-444B-A36A-104DD6185C25}" type="parTrans" cxnId="{EDDFA38A-9827-4769-9FD4-B98662612BCA}">
      <dgm:prSet/>
      <dgm:spPr/>
      <dgm:t>
        <a:bodyPr/>
        <a:lstStyle/>
        <a:p>
          <a:endParaRPr lang="en-US"/>
        </a:p>
      </dgm:t>
    </dgm:pt>
    <dgm:pt modelId="{8695C802-3DB3-40BA-995C-02258E10512D}" type="sibTrans" cxnId="{EDDFA38A-9827-4769-9FD4-B98662612BCA}">
      <dgm:prSet/>
      <dgm:spPr/>
      <dgm:t>
        <a:bodyPr/>
        <a:lstStyle/>
        <a:p>
          <a:endParaRPr lang="en-US"/>
        </a:p>
      </dgm:t>
    </dgm:pt>
    <dgm:pt modelId="{2DFFCDC9-348D-414E-81AF-AF41CA2A3AC9}" type="pres">
      <dgm:prSet presAssocID="{EF08104F-6C44-495F-8332-89D3E5602218}" presName="diagram" presStyleCnt="0">
        <dgm:presLayoutVars>
          <dgm:dir/>
          <dgm:resizeHandles val="exact"/>
        </dgm:presLayoutVars>
      </dgm:prSet>
      <dgm:spPr/>
    </dgm:pt>
    <dgm:pt modelId="{A02EED37-E9EE-6348-A366-5068FBA9418E}" type="pres">
      <dgm:prSet presAssocID="{DF6653C1-3B42-419A-BA2B-833B4932DA70}" presName="node" presStyleLbl="node1" presStyleIdx="0" presStyleCnt="5">
        <dgm:presLayoutVars>
          <dgm:bulletEnabled val="1"/>
        </dgm:presLayoutVars>
      </dgm:prSet>
      <dgm:spPr/>
    </dgm:pt>
    <dgm:pt modelId="{106E0DC6-E3DD-D24B-9799-ECA02A48229C}" type="pres">
      <dgm:prSet presAssocID="{63B9D6A6-DF27-4A57-8CA9-8753AD21B9D3}" presName="sibTrans" presStyleCnt="0"/>
      <dgm:spPr/>
    </dgm:pt>
    <dgm:pt modelId="{FAA01B0F-10FF-8944-89FD-E11EA1E1CCB4}" type="pres">
      <dgm:prSet presAssocID="{453C4163-CEA8-42C4-BF99-59FDED84B993}" presName="node" presStyleLbl="node1" presStyleIdx="1" presStyleCnt="5">
        <dgm:presLayoutVars>
          <dgm:bulletEnabled val="1"/>
        </dgm:presLayoutVars>
      </dgm:prSet>
      <dgm:spPr/>
    </dgm:pt>
    <dgm:pt modelId="{38E90A7F-8EC4-9D4C-92DB-8AA198E64ED9}" type="pres">
      <dgm:prSet presAssocID="{CEEA799D-0AA4-493F-9027-A8EF83BE207D}" presName="sibTrans" presStyleCnt="0"/>
      <dgm:spPr/>
    </dgm:pt>
    <dgm:pt modelId="{7BC91DD9-28A7-564F-919E-7EE6F014DFB8}" type="pres">
      <dgm:prSet presAssocID="{571AE3FC-7E00-4056-ABBE-B4EEC6AE518F}" presName="node" presStyleLbl="node1" presStyleIdx="2" presStyleCnt="5">
        <dgm:presLayoutVars>
          <dgm:bulletEnabled val="1"/>
        </dgm:presLayoutVars>
      </dgm:prSet>
      <dgm:spPr/>
    </dgm:pt>
    <dgm:pt modelId="{F526557C-D1BF-CF4F-ACDC-74CEEFD6B8FE}" type="pres">
      <dgm:prSet presAssocID="{34833FD9-6436-49F4-B47D-878954ADE751}" presName="sibTrans" presStyleCnt="0"/>
      <dgm:spPr/>
    </dgm:pt>
    <dgm:pt modelId="{230C573F-6D36-D241-91C5-A3DB8BF6194D}" type="pres">
      <dgm:prSet presAssocID="{6E5D58FD-C60E-4E3C-815A-9B101D7E8115}" presName="node" presStyleLbl="node1" presStyleIdx="3" presStyleCnt="5">
        <dgm:presLayoutVars>
          <dgm:bulletEnabled val="1"/>
        </dgm:presLayoutVars>
      </dgm:prSet>
      <dgm:spPr/>
    </dgm:pt>
    <dgm:pt modelId="{EE199E27-2A6A-4C46-90C6-78809E1DB7E1}" type="pres">
      <dgm:prSet presAssocID="{503DF3BA-9FA8-45D0-9345-51D9046DF42C}" presName="sibTrans" presStyleCnt="0"/>
      <dgm:spPr/>
    </dgm:pt>
    <dgm:pt modelId="{99B61246-78EC-9F4F-BFBE-36C818D711E6}" type="pres">
      <dgm:prSet presAssocID="{E4571198-3B0E-49D2-885D-D2287BBD8A33}" presName="node" presStyleLbl="node1" presStyleIdx="4" presStyleCnt="5">
        <dgm:presLayoutVars>
          <dgm:bulletEnabled val="1"/>
        </dgm:presLayoutVars>
      </dgm:prSet>
      <dgm:spPr/>
    </dgm:pt>
  </dgm:ptLst>
  <dgm:cxnLst>
    <dgm:cxn modelId="{98D23610-686D-E94C-94A8-94D52AA48802}" type="presOf" srcId="{E4571198-3B0E-49D2-885D-D2287BBD8A33}" destId="{99B61246-78EC-9F4F-BFBE-36C818D711E6}" srcOrd="0" destOrd="0" presId="urn:microsoft.com/office/officeart/2005/8/layout/default"/>
    <dgm:cxn modelId="{F6B4E225-0E22-4E86-94B7-AD37409DA447}" srcId="{EF08104F-6C44-495F-8332-89D3E5602218}" destId="{6E5D58FD-C60E-4E3C-815A-9B101D7E8115}" srcOrd="3" destOrd="0" parTransId="{99D15A0D-545F-45E3-BABA-99580213D129}" sibTransId="{503DF3BA-9FA8-45D0-9345-51D9046DF42C}"/>
    <dgm:cxn modelId="{8266472E-00F0-480D-AA3B-A8CCAFF9ED66}" srcId="{EF08104F-6C44-495F-8332-89D3E5602218}" destId="{453C4163-CEA8-42C4-BF99-59FDED84B993}" srcOrd="1" destOrd="0" parTransId="{68E3B78F-5667-4682-96E2-2DBC880B2746}" sibTransId="{CEEA799D-0AA4-493F-9027-A8EF83BE207D}"/>
    <dgm:cxn modelId="{69C83159-CD6B-B142-8A31-54F2E101A6B6}" type="presOf" srcId="{DF6653C1-3B42-419A-BA2B-833B4932DA70}" destId="{A02EED37-E9EE-6348-A366-5068FBA9418E}" srcOrd="0" destOrd="0" presId="urn:microsoft.com/office/officeart/2005/8/layout/default"/>
    <dgm:cxn modelId="{295D1464-DBEC-6148-A2D0-6961112F28FA}" type="presOf" srcId="{6E5D58FD-C60E-4E3C-815A-9B101D7E8115}" destId="{230C573F-6D36-D241-91C5-A3DB8BF6194D}" srcOrd="0" destOrd="0" presId="urn:microsoft.com/office/officeart/2005/8/layout/default"/>
    <dgm:cxn modelId="{0D2DF978-B5DD-8B4D-BE18-1AC42055C461}" type="presOf" srcId="{571AE3FC-7E00-4056-ABBE-B4EEC6AE518F}" destId="{7BC91DD9-28A7-564F-919E-7EE6F014DFB8}" srcOrd="0" destOrd="0" presId="urn:microsoft.com/office/officeart/2005/8/layout/default"/>
    <dgm:cxn modelId="{EDDFA38A-9827-4769-9FD4-B98662612BCA}" srcId="{EF08104F-6C44-495F-8332-89D3E5602218}" destId="{E4571198-3B0E-49D2-885D-D2287BBD8A33}" srcOrd="4" destOrd="0" parTransId="{91F3FAAB-F826-444B-A36A-104DD6185C25}" sibTransId="{8695C802-3DB3-40BA-995C-02258E10512D}"/>
    <dgm:cxn modelId="{7A1BFC8F-0AEC-44FD-ABEE-474828006AD1}" srcId="{EF08104F-6C44-495F-8332-89D3E5602218}" destId="{DF6653C1-3B42-419A-BA2B-833B4932DA70}" srcOrd="0" destOrd="0" parTransId="{0BDAC08A-1C7F-4B86-A0E5-CD4563BF138C}" sibTransId="{63B9D6A6-DF27-4A57-8CA9-8753AD21B9D3}"/>
    <dgm:cxn modelId="{2792FBB4-58FA-F549-9EF9-E1F2D594672B}" type="presOf" srcId="{453C4163-CEA8-42C4-BF99-59FDED84B993}" destId="{FAA01B0F-10FF-8944-89FD-E11EA1E1CCB4}" srcOrd="0" destOrd="0" presId="urn:microsoft.com/office/officeart/2005/8/layout/default"/>
    <dgm:cxn modelId="{5CAC83D3-642F-2540-8BC7-3564527573CF}" type="presOf" srcId="{EF08104F-6C44-495F-8332-89D3E5602218}" destId="{2DFFCDC9-348D-414E-81AF-AF41CA2A3AC9}" srcOrd="0" destOrd="0" presId="urn:microsoft.com/office/officeart/2005/8/layout/default"/>
    <dgm:cxn modelId="{83858FE7-2CEA-4154-B58B-7A7931D340AE}" srcId="{EF08104F-6C44-495F-8332-89D3E5602218}" destId="{571AE3FC-7E00-4056-ABBE-B4EEC6AE518F}" srcOrd="2" destOrd="0" parTransId="{3D1378C7-13AF-4B38-A71D-9FC48494CF04}" sibTransId="{34833FD9-6436-49F4-B47D-878954ADE751}"/>
    <dgm:cxn modelId="{5091C576-60AB-6142-8339-791577AABBD7}" type="presParOf" srcId="{2DFFCDC9-348D-414E-81AF-AF41CA2A3AC9}" destId="{A02EED37-E9EE-6348-A366-5068FBA9418E}" srcOrd="0" destOrd="0" presId="urn:microsoft.com/office/officeart/2005/8/layout/default"/>
    <dgm:cxn modelId="{F311FBA6-7440-5F40-B98F-EBC978F6127A}" type="presParOf" srcId="{2DFFCDC9-348D-414E-81AF-AF41CA2A3AC9}" destId="{106E0DC6-E3DD-D24B-9799-ECA02A48229C}" srcOrd="1" destOrd="0" presId="urn:microsoft.com/office/officeart/2005/8/layout/default"/>
    <dgm:cxn modelId="{4BB66A11-D883-284B-B167-6368E26C8E90}" type="presParOf" srcId="{2DFFCDC9-348D-414E-81AF-AF41CA2A3AC9}" destId="{FAA01B0F-10FF-8944-89FD-E11EA1E1CCB4}" srcOrd="2" destOrd="0" presId="urn:microsoft.com/office/officeart/2005/8/layout/default"/>
    <dgm:cxn modelId="{1EA80910-7D7D-A445-89EF-82B7A1384A4F}" type="presParOf" srcId="{2DFFCDC9-348D-414E-81AF-AF41CA2A3AC9}" destId="{38E90A7F-8EC4-9D4C-92DB-8AA198E64ED9}" srcOrd="3" destOrd="0" presId="urn:microsoft.com/office/officeart/2005/8/layout/default"/>
    <dgm:cxn modelId="{A46A00DB-EA87-FC48-B4C1-98418FB5E3C1}" type="presParOf" srcId="{2DFFCDC9-348D-414E-81AF-AF41CA2A3AC9}" destId="{7BC91DD9-28A7-564F-919E-7EE6F014DFB8}" srcOrd="4" destOrd="0" presId="urn:microsoft.com/office/officeart/2005/8/layout/default"/>
    <dgm:cxn modelId="{D2F3A188-1974-B04D-A4BD-59092FC92014}" type="presParOf" srcId="{2DFFCDC9-348D-414E-81AF-AF41CA2A3AC9}" destId="{F526557C-D1BF-CF4F-ACDC-74CEEFD6B8FE}" srcOrd="5" destOrd="0" presId="urn:microsoft.com/office/officeart/2005/8/layout/default"/>
    <dgm:cxn modelId="{BE1473A1-9BF7-7249-9E2F-86318A91C049}" type="presParOf" srcId="{2DFFCDC9-348D-414E-81AF-AF41CA2A3AC9}" destId="{230C573F-6D36-D241-91C5-A3DB8BF6194D}" srcOrd="6" destOrd="0" presId="urn:microsoft.com/office/officeart/2005/8/layout/default"/>
    <dgm:cxn modelId="{E5E69957-CC0D-A24F-B565-EE7D12BBE7E0}" type="presParOf" srcId="{2DFFCDC9-348D-414E-81AF-AF41CA2A3AC9}" destId="{EE199E27-2A6A-4C46-90C6-78809E1DB7E1}" srcOrd="7" destOrd="0" presId="urn:microsoft.com/office/officeart/2005/8/layout/default"/>
    <dgm:cxn modelId="{C81205C7-D530-AE49-B6FF-5DFD0D24CBFB}" type="presParOf" srcId="{2DFFCDC9-348D-414E-81AF-AF41CA2A3AC9}" destId="{99B61246-78EC-9F4F-BFBE-36C818D711E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2EF9E9-44F6-4BCF-839B-8062F12656E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540A586-AFB6-4B32-94D9-EE56B0D6E165}">
      <dgm:prSet/>
      <dgm:spPr/>
      <dgm:t>
        <a:bodyPr/>
        <a:lstStyle/>
        <a:p>
          <a:r>
            <a:rPr lang="en-GB"/>
            <a:t>How does the reality of who I am relate to True Reality? </a:t>
          </a:r>
          <a:endParaRPr lang="en-US"/>
        </a:p>
      </dgm:t>
    </dgm:pt>
    <dgm:pt modelId="{4A4DF942-9C07-4550-94A6-03BB47D7486E}" type="parTrans" cxnId="{8772F371-1A60-4BFF-87AD-EB3246BB9D94}">
      <dgm:prSet/>
      <dgm:spPr/>
      <dgm:t>
        <a:bodyPr/>
        <a:lstStyle/>
        <a:p>
          <a:endParaRPr lang="en-US"/>
        </a:p>
      </dgm:t>
    </dgm:pt>
    <dgm:pt modelId="{ACE40098-D07F-4D11-AD4C-3A72D50B9130}" type="sibTrans" cxnId="{8772F371-1A60-4BFF-87AD-EB3246BB9D94}">
      <dgm:prSet/>
      <dgm:spPr/>
      <dgm:t>
        <a:bodyPr/>
        <a:lstStyle/>
        <a:p>
          <a:endParaRPr lang="en-US"/>
        </a:p>
      </dgm:t>
    </dgm:pt>
    <dgm:pt modelId="{275C86D7-25D9-4F50-AD9F-46AF107109B3}">
      <dgm:prSet/>
      <dgm:spPr/>
      <dgm:t>
        <a:bodyPr/>
        <a:lstStyle/>
        <a:p>
          <a:r>
            <a:rPr lang="en-GB"/>
            <a:t>How do I relate to Truth? </a:t>
          </a:r>
          <a:endParaRPr lang="en-US"/>
        </a:p>
      </dgm:t>
    </dgm:pt>
    <dgm:pt modelId="{4240F759-9338-4AE6-928B-DBBCF5B90151}" type="parTrans" cxnId="{9749DB6B-6A2B-41D5-943C-01E358829F9A}">
      <dgm:prSet/>
      <dgm:spPr/>
      <dgm:t>
        <a:bodyPr/>
        <a:lstStyle/>
        <a:p>
          <a:endParaRPr lang="en-US"/>
        </a:p>
      </dgm:t>
    </dgm:pt>
    <dgm:pt modelId="{7E5A4431-A675-4931-BD3E-F195B9F715F3}" type="sibTrans" cxnId="{9749DB6B-6A2B-41D5-943C-01E358829F9A}">
      <dgm:prSet/>
      <dgm:spPr/>
      <dgm:t>
        <a:bodyPr/>
        <a:lstStyle/>
        <a:p>
          <a:endParaRPr lang="en-US"/>
        </a:p>
      </dgm:t>
    </dgm:pt>
    <dgm:pt modelId="{F5A644C3-F4D7-439A-9CD9-6AFEC78B68E7}">
      <dgm:prSet/>
      <dgm:spPr/>
      <dgm:t>
        <a:bodyPr/>
        <a:lstStyle/>
        <a:p>
          <a:r>
            <a:rPr lang="en-GB"/>
            <a:t>How does the truth in me relate to who I am?</a:t>
          </a:r>
          <a:endParaRPr lang="en-US"/>
        </a:p>
      </dgm:t>
    </dgm:pt>
    <dgm:pt modelId="{668CBCD8-D213-44A1-92DF-9359D8A950E9}" type="parTrans" cxnId="{F74B500D-2C56-417F-AC18-E863B11793D0}">
      <dgm:prSet/>
      <dgm:spPr/>
      <dgm:t>
        <a:bodyPr/>
        <a:lstStyle/>
        <a:p>
          <a:endParaRPr lang="en-US"/>
        </a:p>
      </dgm:t>
    </dgm:pt>
    <dgm:pt modelId="{07EC2A46-26BF-4624-84B9-4114C2CCBF86}" type="sibTrans" cxnId="{F74B500D-2C56-417F-AC18-E863B11793D0}">
      <dgm:prSet/>
      <dgm:spPr/>
      <dgm:t>
        <a:bodyPr/>
        <a:lstStyle/>
        <a:p>
          <a:endParaRPr lang="en-US"/>
        </a:p>
      </dgm:t>
    </dgm:pt>
    <dgm:pt modelId="{2D9B2163-3488-4954-B549-0859B60335AA}">
      <dgm:prSet/>
      <dgm:spPr/>
      <dgm:t>
        <a:bodyPr/>
        <a:lstStyle/>
        <a:p>
          <a:r>
            <a:rPr lang="en-GB"/>
            <a:t>Am I truly who I think I Am? </a:t>
          </a:r>
          <a:endParaRPr lang="en-US"/>
        </a:p>
      </dgm:t>
    </dgm:pt>
    <dgm:pt modelId="{6A6A10D7-5CCC-4840-A59D-9750544F4100}" type="parTrans" cxnId="{1D7094BF-5A54-444B-B413-E2FADE9F7AFE}">
      <dgm:prSet/>
      <dgm:spPr/>
      <dgm:t>
        <a:bodyPr/>
        <a:lstStyle/>
        <a:p>
          <a:endParaRPr lang="en-US"/>
        </a:p>
      </dgm:t>
    </dgm:pt>
    <dgm:pt modelId="{C9028CB9-ED64-469D-9CC1-3C3A18480847}" type="sibTrans" cxnId="{1D7094BF-5A54-444B-B413-E2FADE9F7AFE}">
      <dgm:prSet/>
      <dgm:spPr/>
      <dgm:t>
        <a:bodyPr/>
        <a:lstStyle/>
        <a:p>
          <a:endParaRPr lang="en-US"/>
        </a:p>
      </dgm:t>
    </dgm:pt>
    <dgm:pt modelId="{B1C70537-EF8C-3E47-966E-64305FEA3A74}" type="pres">
      <dgm:prSet presAssocID="{342EF9E9-44F6-4BCF-839B-8062F12656E3}" presName="linear" presStyleCnt="0">
        <dgm:presLayoutVars>
          <dgm:animLvl val="lvl"/>
          <dgm:resizeHandles val="exact"/>
        </dgm:presLayoutVars>
      </dgm:prSet>
      <dgm:spPr/>
    </dgm:pt>
    <dgm:pt modelId="{E261C8F6-9AC7-A542-8A62-E25938DBA0C1}" type="pres">
      <dgm:prSet presAssocID="{8540A586-AFB6-4B32-94D9-EE56B0D6E165}" presName="parentText" presStyleLbl="node1" presStyleIdx="0" presStyleCnt="4">
        <dgm:presLayoutVars>
          <dgm:chMax val="0"/>
          <dgm:bulletEnabled val="1"/>
        </dgm:presLayoutVars>
      </dgm:prSet>
      <dgm:spPr/>
    </dgm:pt>
    <dgm:pt modelId="{69111228-9077-404B-AEA0-85A73368C3FE}" type="pres">
      <dgm:prSet presAssocID="{ACE40098-D07F-4D11-AD4C-3A72D50B9130}" presName="spacer" presStyleCnt="0"/>
      <dgm:spPr/>
    </dgm:pt>
    <dgm:pt modelId="{E517D73C-C2F3-B74E-A2DE-CC49C1166349}" type="pres">
      <dgm:prSet presAssocID="{275C86D7-25D9-4F50-AD9F-46AF107109B3}" presName="parentText" presStyleLbl="node1" presStyleIdx="1" presStyleCnt="4">
        <dgm:presLayoutVars>
          <dgm:chMax val="0"/>
          <dgm:bulletEnabled val="1"/>
        </dgm:presLayoutVars>
      </dgm:prSet>
      <dgm:spPr/>
    </dgm:pt>
    <dgm:pt modelId="{A03C03AD-A51A-C546-825B-33F543D2405C}" type="pres">
      <dgm:prSet presAssocID="{7E5A4431-A675-4931-BD3E-F195B9F715F3}" presName="spacer" presStyleCnt="0"/>
      <dgm:spPr/>
    </dgm:pt>
    <dgm:pt modelId="{C6DF98F8-9AB1-0345-A9F8-E8DB8B347DB6}" type="pres">
      <dgm:prSet presAssocID="{F5A644C3-F4D7-439A-9CD9-6AFEC78B68E7}" presName="parentText" presStyleLbl="node1" presStyleIdx="2" presStyleCnt="4">
        <dgm:presLayoutVars>
          <dgm:chMax val="0"/>
          <dgm:bulletEnabled val="1"/>
        </dgm:presLayoutVars>
      </dgm:prSet>
      <dgm:spPr/>
    </dgm:pt>
    <dgm:pt modelId="{BB18E0F9-8B69-A44B-BB21-3F8B83CC24A9}" type="pres">
      <dgm:prSet presAssocID="{07EC2A46-26BF-4624-84B9-4114C2CCBF86}" presName="spacer" presStyleCnt="0"/>
      <dgm:spPr/>
    </dgm:pt>
    <dgm:pt modelId="{B199AD40-05D0-454C-8473-77D6B2477E41}" type="pres">
      <dgm:prSet presAssocID="{2D9B2163-3488-4954-B549-0859B60335AA}" presName="parentText" presStyleLbl="node1" presStyleIdx="3" presStyleCnt="4">
        <dgm:presLayoutVars>
          <dgm:chMax val="0"/>
          <dgm:bulletEnabled val="1"/>
        </dgm:presLayoutVars>
      </dgm:prSet>
      <dgm:spPr/>
    </dgm:pt>
  </dgm:ptLst>
  <dgm:cxnLst>
    <dgm:cxn modelId="{10C8BB04-D5F5-DD4B-853A-6FA20118DC76}" type="presOf" srcId="{275C86D7-25D9-4F50-AD9F-46AF107109B3}" destId="{E517D73C-C2F3-B74E-A2DE-CC49C1166349}" srcOrd="0" destOrd="0" presId="urn:microsoft.com/office/officeart/2005/8/layout/vList2"/>
    <dgm:cxn modelId="{DF527808-6C80-E04D-AC7F-735F220BE827}" type="presOf" srcId="{342EF9E9-44F6-4BCF-839B-8062F12656E3}" destId="{B1C70537-EF8C-3E47-966E-64305FEA3A74}" srcOrd="0" destOrd="0" presId="urn:microsoft.com/office/officeart/2005/8/layout/vList2"/>
    <dgm:cxn modelId="{F74B500D-2C56-417F-AC18-E863B11793D0}" srcId="{342EF9E9-44F6-4BCF-839B-8062F12656E3}" destId="{F5A644C3-F4D7-439A-9CD9-6AFEC78B68E7}" srcOrd="2" destOrd="0" parTransId="{668CBCD8-D213-44A1-92DF-9359D8A950E9}" sibTransId="{07EC2A46-26BF-4624-84B9-4114C2CCBF86}"/>
    <dgm:cxn modelId="{9749DB6B-6A2B-41D5-943C-01E358829F9A}" srcId="{342EF9E9-44F6-4BCF-839B-8062F12656E3}" destId="{275C86D7-25D9-4F50-AD9F-46AF107109B3}" srcOrd="1" destOrd="0" parTransId="{4240F759-9338-4AE6-928B-DBBCF5B90151}" sibTransId="{7E5A4431-A675-4931-BD3E-F195B9F715F3}"/>
    <dgm:cxn modelId="{8772F371-1A60-4BFF-87AD-EB3246BB9D94}" srcId="{342EF9E9-44F6-4BCF-839B-8062F12656E3}" destId="{8540A586-AFB6-4B32-94D9-EE56B0D6E165}" srcOrd="0" destOrd="0" parTransId="{4A4DF942-9C07-4550-94A6-03BB47D7486E}" sibTransId="{ACE40098-D07F-4D11-AD4C-3A72D50B9130}"/>
    <dgm:cxn modelId="{904CC2AC-07C3-104A-97CA-1453F578E041}" type="presOf" srcId="{2D9B2163-3488-4954-B549-0859B60335AA}" destId="{B199AD40-05D0-454C-8473-77D6B2477E41}" srcOrd="0" destOrd="0" presId="urn:microsoft.com/office/officeart/2005/8/layout/vList2"/>
    <dgm:cxn modelId="{1D7094BF-5A54-444B-B413-E2FADE9F7AFE}" srcId="{342EF9E9-44F6-4BCF-839B-8062F12656E3}" destId="{2D9B2163-3488-4954-B549-0859B60335AA}" srcOrd="3" destOrd="0" parTransId="{6A6A10D7-5CCC-4840-A59D-9750544F4100}" sibTransId="{C9028CB9-ED64-469D-9CC1-3C3A18480847}"/>
    <dgm:cxn modelId="{916DA5E2-4902-094A-A8B4-383C2D9A522D}" type="presOf" srcId="{8540A586-AFB6-4B32-94D9-EE56B0D6E165}" destId="{E261C8F6-9AC7-A542-8A62-E25938DBA0C1}" srcOrd="0" destOrd="0" presId="urn:microsoft.com/office/officeart/2005/8/layout/vList2"/>
    <dgm:cxn modelId="{0001A4EB-D86A-EF44-849A-40EE28716BBC}" type="presOf" srcId="{F5A644C3-F4D7-439A-9CD9-6AFEC78B68E7}" destId="{C6DF98F8-9AB1-0345-A9F8-E8DB8B347DB6}" srcOrd="0" destOrd="0" presId="urn:microsoft.com/office/officeart/2005/8/layout/vList2"/>
    <dgm:cxn modelId="{2D9B4BBB-3F01-874F-9FD4-CEAF4C438EA1}" type="presParOf" srcId="{B1C70537-EF8C-3E47-966E-64305FEA3A74}" destId="{E261C8F6-9AC7-A542-8A62-E25938DBA0C1}" srcOrd="0" destOrd="0" presId="urn:microsoft.com/office/officeart/2005/8/layout/vList2"/>
    <dgm:cxn modelId="{F505CF73-41ED-824E-85E4-7DEC4F485B33}" type="presParOf" srcId="{B1C70537-EF8C-3E47-966E-64305FEA3A74}" destId="{69111228-9077-404B-AEA0-85A73368C3FE}" srcOrd="1" destOrd="0" presId="urn:microsoft.com/office/officeart/2005/8/layout/vList2"/>
    <dgm:cxn modelId="{4B679D4F-20D0-4E41-ACBC-1180B899440A}" type="presParOf" srcId="{B1C70537-EF8C-3E47-966E-64305FEA3A74}" destId="{E517D73C-C2F3-B74E-A2DE-CC49C1166349}" srcOrd="2" destOrd="0" presId="urn:microsoft.com/office/officeart/2005/8/layout/vList2"/>
    <dgm:cxn modelId="{C4C8D000-1CB8-9B46-94E1-AB112F549176}" type="presParOf" srcId="{B1C70537-EF8C-3E47-966E-64305FEA3A74}" destId="{A03C03AD-A51A-C546-825B-33F543D2405C}" srcOrd="3" destOrd="0" presId="urn:microsoft.com/office/officeart/2005/8/layout/vList2"/>
    <dgm:cxn modelId="{5EA9FE2B-3F1C-DA4C-82A8-53C4AFED1D4A}" type="presParOf" srcId="{B1C70537-EF8C-3E47-966E-64305FEA3A74}" destId="{C6DF98F8-9AB1-0345-A9F8-E8DB8B347DB6}" srcOrd="4" destOrd="0" presId="urn:microsoft.com/office/officeart/2005/8/layout/vList2"/>
    <dgm:cxn modelId="{CFA1C60A-806B-C641-93DA-E5F00F1A1AD7}" type="presParOf" srcId="{B1C70537-EF8C-3E47-966E-64305FEA3A74}" destId="{BB18E0F9-8B69-A44B-BB21-3F8B83CC24A9}" srcOrd="5" destOrd="0" presId="urn:microsoft.com/office/officeart/2005/8/layout/vList2"/>
    <dgm:cxn modelId="{9FB1FAC7-EE40-9F4E-B829-15E7A4BA7BED}" type="presParOf" srcId="{B1C70537-EF8C-3E47-966E-64305FEA3A74}" destId="{B199AD40-05D0-454C-8473-77D6B2477E4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E23B09-EE0E-47DC-9EBE-1B8EDA490F3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182123D-008A-4B1F-9030-7B94771B285F}">
      <dgm:prSet/>
      <dgm:spPr/>
      <dgm:t>
        <a:bodyPr/>
        <a:lstStyle/>
        <a:p>
          <a:r>
            <a:rPr lang="en-GB"/>
            <a:t>Do I choose to serve the Source of my Truth or does my truth serve me? </a:t>
          </a:r>
          <a:endParaRPr lang="en-US"/>
        </a:p>
      </dgm:t>
    </dgm:pt>
    <dgm:pt modelId="{B068FBEA-99D0-46FF-936F-EAAB3BD2A3F7}" type="parTrans" cxnId="{DFF9B7EF-C9B9-4FD7-A82E-BDF3286C3454}">
      <dgm:prSet/>
      <dgm:spPr/>
      <dgm:t>
        <a:bodyPr/>
        <a:lstStyle/>
        <a:p>
          <a:endParaRPr lang="en-US"/>
        </a:p>
      </dgm:t>
    </dgm:pt>
    <dgm:pt modelId="{95F2A596-AF0E-4E10-B577-7CE63C5F39FB}" type="sibTrans" cxnId="{DFF9B7EF-C9B9-4FD7-A82E-BDF3286C3454}">
      <dgm:prSet/>
      <dgm:spPr/>
      <dgm:t>
        <a:bodyPr/>
        <a:lstStyle/>
        <a:p>
          <a:endParaRPr lang="en-US"/>
        </a:p>
      </dgm:t>
    </dgm:pt>
    <dgm:pt modelId="{9B62A09C-54F6-4483-BA07-137C0AABC27F}">
      <dgm:prSet/>
      <dgm:spPr/>
      <dgm:t>
        <a:bodyPr/>
        <a:lstStyle/>
        <a:p>
          <a:r>
            <a:rPr lang="en-GB"/>
            <a:t>How can I come to serve a Higher Truth if I have not found the truth that is within me without having my own identity? </a:t>
          </a:r>
          <a:endParaRPr lang="en-US"/>
        </a:p>
      </dgm:t>
    </dgm:pt>
    <dgm:pt modelId="{503F495C-FB27-435B-8E2D-0C604F2ABF35}" type="parTrans" cxnId="{211AF4A0-E318-4456-9C15-9CB08793C622}">
      <dgm:prSet/>
      <dgm:spPr/>
      <dgm:t>
        <a:bodyPr/>
        <a:lstStyle/>
        <a:p>
          <a:endParaRPr lang="en-US"/>
        </a:p>
      </dgm:t>
    </dgm:pt>
    <dgm:pt modelId="{4494A480-B1DD-41F7-B332-D86D58825FC7}" type="sibTrans" cxnId="{211AF4A0-E318-4456-9C15-9CB08793C622}">
      <dgm:prSet/>
      <dgm:spPr/>
      <dgm:t>
        <a:bodyPr/>
        <a:lstStyle/>
        <a:p>
          <a:endParaRPr lang="en-US"/>
        </a:p>
      </dgm:t>
    </dgm:pt>
    <dgm:pt modelId="{E25C48CC-8802-4C4F-8D73-8249453CC77E}">
      <dgm:prSet/>
      <dgm:spPr/>
      <dgm:t>
        <a:bodyPr/>
        <a:lstStyle/>
        <a:p>
          <a:r>
            <a:rPr lang="en-GB"/>
            <a:t>How can my truth have a relationship with a Higher Truth if my own truth does not have an identity of its own? </a:t>
          </a:r>
          <a:endParaRPr lang="en-US"/>
        </a:p>
      </dgm:t>
    </dgm:pt>
    <dgm:pt modelId="{C0E002F4-C577-4C67-B339-31BABF969FF1}" type="parTrans" cxnId="{22ABA7BD-2A0F-4804-96CC-2CADE7AAD2B5}">
      <dgm:prSet/>
      <dgm:spPr/>
      <dgm:t>
        <a:bodyPr/>
        <a:lstStyle/>
        <a:p>
          <a:endParaRPr lang="en-US"/>
        </a:p>
      </dgm:t>
    </dgm:pt>
    <dgm:pt modelId="{4B57D865-AE82-4A92-ADDB-7AD2EB25B6A5}" type="sibTrans" cxnId="{22ABA7BD-2A0F-4804-96CC-2CADE7AAD2B5}">
      <dgm:prSet/>
      <dgm:spPr/>
      <dgm:t>
        <a:bodyPr/>
        <a:lstStyle/>
        <a:p>
          <a:endParaRPr lang="en-US"/>
        </a:p>
      </dgm:t>
    </dgm:pt>
    <dgm:pt modelId="{DE796500-DEEA-4D78-88D4-94FFD14B5DC7}">
      <dgm:prSet/>
      <dgm:spPr/>
      <dgm:t>
        <a:bodyPr/>
        <a:lstStyle/>
        <a:p>
          <a:r>
            <a:rPr lang="en-GB"/>
            <a:t>How can I get closer to knowing Truth without remaining separate from it? </a:t>
          </a:r>
          <a:endParaRPr lang="en-US"/>
        </a:p>
      </dgm:t>
    </dgm:pt>
    <dgm:pt modelId="{7B133461-ADBF-4246-98FC-4BD3B7409A19}" type="parTrans" cxnId="{F30610F4-F065-4FD5-B2C8-24D324BB6E3C}">
      <dgm:prSet/>
      <dgm:spPr/>
      <dgm:t>
        <a:bodyPr/>
        <a:lstStyle/>
        <a:p>
          <a:endParaRPr lang="en-US"/>
        </a:p>
      </dgm:t>
    </dgm:pt>
    <dgm:pt modelId="{D8DAC826-0ED9-4995-B850-EDB5E15B2B2F}" type="sibTrans" cxnId="{F30610F4-F065-4FD5-B2C8-24D324BB6E3C}">
      <dgm:prSet/>
      <dgm:spPr/>
      <dgm:t>
        <a:bodyPr/>
        <a:lstStyle/>
        <a:p>
          <a:endParaRPr lang="en-US"/>
        </a:p>
      </dgm:t>
    </dgm:pt>
    <dgm:pt modelId="{8948A795-9F2B-483A-8547-8CFE45DF4CA4}">
      <dgm:prSet/>
      <dgm:spPr/>
      <dgm:t>
        <a:bodyPr/>
        <a:lstStyle/>
        <a:p>
          <a:r>
            <a:rPr lang="en-GB"/>
            <a:t>How can I become One with Truth if I do not seek to have a relationship with It? </a:t>
          </a:r>
          <a:endParaRPr lang="en-US"/>
        </a:p>
      </dgm:t>
    </dgm:pt>
    <dgm:pt modelId="{A4F9932B-B032-43B3-8183-7BAFCD29B29F}" type="parTrans" cxnId="{B187E9AE-F219-462F-83FB-487AA8EA7403}">
      <dgm:prSet/>
      <dgm:spPr/>
      <dgm:t>
        <a:bodyPr/>
        <a:lstStyle/>
        <a:p>
          <a:endParaRPr lang="en-US"/>
        </a:p>
      </dgm:t>
    </dgm:pt>
    <dgm:pt modelId="{119890DF-5861-453A-BB59-6A29CD102A40}" type="sibTrans" cxnId="{B187E9AE-F219-462F-83FB-487AA8EA7403}">
      <dgm:prSet/>
      <dgm:spPr/>
      <dgm:t>
        <a:bodyPr/>
        <a:lstStyle/>
        <a:p>
          <a:endParaRPr lang="en-US"/>
        </a:p>
      </dgm:t>
    </dgm:pt>
    <dgm:pt modelId="{75AB9050-4852-4069-AF79-79171D0C2F8F}">
      <dgm:prSet/>
      <dgm:spPr/>
      <dgm:t>
        <a:bodyPr/>
        <a:lstStyle/>
        <a:p>
          <a:r>
            <a:rPr lang="en-GB"/>
            <a:t>How can I desire to seek Truth if I do not recognise it as Home? How can I recognise it as Home if I am not familiar with it? How can I be familiar with Truth if I do not incorporate it into my own thoughts speech and behaviour?</a:t>
          </a:r>
          <a:endParaRPr lang="en-US"/>
        </a:p>
      </dgm:t>
    </dgm:pt>
    <dgm:pt modelId="{4EFFEF01-9D80-4ED9-99B4-B2911B251640}" type="parTrans" cxnId="{AB1B15BF-0025-4C4F-B46F-44E0552739C7}">
      <dgm:prSet/>
      <dgm:spPr/>
      <dgm:t>
        <a:bodyPr/>
        <a:lstStyle/>
        <a:p>
          <a:endParaRPr lang="en-US"/>
        </a:p>
      </dgm:t>
    </dgm:pt>
    <dgm:pt modelId="{45085227-6C79-41FB-9110-C54A2D888948}" type="sibTrans" cxnId="{AB1B15BF-0025-4C4F-B46F-44E0552739C7}">
      <dgm:prSet/>
      <dgm:spPr/>
      <dgm:t>
        <a:bodyPr/>
        <a:lstStyle/>
        <a:p>
          <a:endParaRPr lang="en-US"/>
        </a:p>
      </dgm:t>
    </dgm:pt>
    <dgm:pt modelId="{F5BB2A41-3865-0043-8D2E-A6917B720C78}" type="pres">
      <dgm:prSet presAssocID="{95E23B09-EE0E-47DC-9EBE-1B8EDA490F3A}" presName="linear" presStyleCnt="0">
        <dgm:presLayoutVars>
          <dgm:animLvl val="lvl"/>
          <dgm:resizeHandles val="exact"/>
        </dgm:presLayoutVars>
      </dgm:prSet>
      <dgm:spPr/>
    </dgm:pt>
    <dgm:pt modelId="{1F70C995-1165-8145-A9C3-42ABE06E17C2}" type="pres">
      <dgm:prSet presAssocID="{5182123D-008A-4B1F-9030-7B94771B285F}" presName="parentText" presStyleLbl="node1" presStyleIdx="0" presStyleCnt="6">
        <dgm:presLayoutVars>
          <dgm:chMax val="0"/>
          <dgm:bulletEnabled val="1"/>
        </dgm:presLayoutVars>
      </dgm:prSet>
      <dgm:spPr/>
    </dgm:pt>
    <dgm:pt modelId="{C3E5C487-CEDB-E441-A284-7311CC434CBD}" type="pres">
      <dgm:prSet presAssocID="{95F2A596-AF0E-4E10-B577-7CE63C5F39FB}" presName="spacer" presStyleCnt="0"/>
      <dgm:spPr/>
    </dgm:pt>
    <dgm:pt modelId="{B8528111-549B-BF43-8B65-6EB8619E9E09}" type="pres">
      <dgm:prSet presAssocID="{9B62A09C-54F6-4483-BA07-137C0AABC27F}" presName="parentText" presStyleLbl="node1" presStyleIdx="1" presStyleCnt="6">
        <dgm:presLayoutVars>
          <dgm:chMax val="0"/>
          <dgm:bulletEnabled val="1"/>
        </dgm:presLayoutVars>
      </dgm:prSet>
      <dgm:spPr/>
    </dgm:pt>
    <dgm:pt modelId="{A7C3CBC4-3A5A-4742-8184-E93F54BF02B6}" type="pres">
      <dgm:prSet presAssocID="{4494A480-B1DD-41F7-B332-D86D58825FC7}" presName="spacer" presStyleCnt="0"/>
      <dgm:spPr/>
    </dgm:pt>
    <dgm:pt modelId="{9C61977C-19E5-6A42-8B9A-2BA43F59BCB3}" type="pres">
      <dgm:prSet presAssocID="{E25C48CC-8802-4C4F-8D73-8249453CC77E}" presName="parentText" presStyleLbl="node1" presStyleIdx="2" presStyleCnt="6">
        <dgm:presLayoutVars>
          <dgm:chMax val="0"/>
          <dgm:bulletEnabled val="1"/>
        </dgm:presLayoutVars>
      </dgm:prSet>
      <dgm:spPr/>
    </dgm:pt>
    <dgm:pt modelId="{EB79D9BC-E6F7-6D43-8459-247D47ADCFBF}" type="pres">
      <dgm:prSet presAssocID="{4B57D865-AE82-4A92-ADDB-7AD2EB25B6A5}" presName="spacer" presStyleCnt="0"/>
      <dgm:spPr/>
    </dgm:pt>
    <dgm:pt modelId="{27318A20-04D3-E247-83A7-E12AB86270E8}" type="pres">
      <dgm:prSet presAssocID="{DE796500-DEEA-4D78-88D4-94FFD14B5DC7}" presName="parentText" presStyleLbl="node1" presStyleIdx="3" presStyleCnt="6">
        <dgm:presLayoutVars>
          <dgm:chMax val="0"/>
          <dgm:bulletEnabled val="1"/>
        </dgm:presLayoutVars>
      </dgm:prSet>
      <dgm:spPr/>
    </dgm:pt>
    <dgm:pt modelId="{D8AA9C79-572A-D143-8108-27E1CA322182}" type="pres">
      <dgm:prSet presAssocID="{D8DAC826-0ED9-4995-B850-EDB5E15B2B2F}" presName="spacer" presStyleCnt="0"/>
      <dgm:spPr/>
    </dgm:pt>
    <dgm:pt modelId="{878345B6-AC94-0F44-8026-51B34E11A9D3}" type="pres">
      <dgm:prSet presAssocID="{8948A795-9F2B-483A-8547-8CFE45DF4CA4}" presName="parentText" presStyleLbl="node1" presStyleIdx="4" presStyleCnt="6">
        <dgm:presLayoutVars>
          <dgm:chMax val="0"/>
          <dgm:bulletEnabled val="1"/>
        </dgm:presLayoutVars>
      </dgm:prSet>
      <dgm:spPr/>
    </dgm:pt>
    <dgm:pt modelId="{74F2438E-6B10-CD47-AAAE-437671DF0011}" type="pres">
      <dgm:prSet presAssocID="{119890DF-5861-453A-BB59-6A29CD102A40}" presName="spacer" presStyleCnt="0"/>
      <dgm:spPr/>
    </dgm:pt>
    <dgm:pt modelId="{2227F20C-26AC-614C-A119-B60585C2BE42}" type="pres">
      <dgm:prSet presAssocID="{75AB9050-4852-4069-AF79-79171D0C2F8F}" presName="parentText" presStyleLbl="node1" presStyleIdx="5" presStyleCnt="6">
        <dgm:presLayoutVars>
          <dgm:chMax val="0"/>
          <dgm:bulletEnabled val="1"/>
        </dgm:presLayoutVars>
      </dgm:prSet>
      <dgm:spPr/>
    </dgm:pt>
  </dgm:ptLst>
  <dgm:cxnLst>
    <dgm:cxn modelId="{2796040F-D0F1-F04A-9C04-4B16BB6AD0F7}" type="presOf" srcId="{DE796500-DEEA-4D78-88D4-94FFD14B5DC7}" destId="{27318A20-04D3-E247-83A7-E12AB86270E8}" srcOrd="0" destOrd="0" presId="urn:microsoft.com/office/officeart/2005/8/layout/vList2"/>
    <dgm:cxn modelId="{4E428048-3D10-8B40-A69E-12F5DFC0FF1D}" type="presOf" srcId="{75AB9050-4852-4069-AF79-79171D0C2F8F}" destId="{2227F20C-26AC-614C-A119-B60585C2BE42}" srcOrd="0" destOrd="0" presId="urn:microsoft.com/office/officeart/2005/8/layout/vList2"/>
    <dgm:cxn modelId="{96D58966-0607-8F4D-B601-6D2877F6DDDE}" type="presOf" srcId="{5182123D-008A-4B1F-9030-7B94771B285F}" destId="{1F70C995-1165-8145-A9C3-42ABE06E17C2}" srcOrd="0" destOrd="0" presId="urn:microsoft.com/office/officeart/2005/8/layout/vList2"/>
    <dgm:cxn modelId="{211AF4A0-E318-4456-9C15-9CB08793C622}" srcId="{95E23B09-EE0E-47DC-9EBE-1B8EDA490F3A}" destId="{9B62A09C-54F6-4483-BA07-137C0AABC27F}" srcOrd="1" destOrd="0" parTransId="{503F495C-FB27-435B-8E2D-0C604F2ABF35}" sibTransId="{4494A480-B1DD-41F7-B332-D86D58825FC7}"/>
    <dgm:cxn modelId="{B187E9AE-F219-462F-83FB-487AA8EA7403}" srcId="{95E23B09-EE0E-47DC-9EBE-1B8EDA490F3A}" destId="{8948A795-9F2B-483A-8547-8CFE45DF4CA4}" srcOrd="4" destOrd="0" parTransId="{A4F9932B-B032-43B3-8183-7BAFCD29B29F}" sibTransId="{119890DF-5861-453A-BB59-6A29CD102A40}"/>
    <dgm:cxn modelId="{85A12CAF-79D3-DC4E-9F6E-B405EFF386AD}" type="presOf" srcId="{9B62A09C-54F6-4483-BA07-137C0AABC27F}" destId="{B8528111-549B-BF43-8B65-6EB8619E9E09}" srcOrd="0" destOrd="0" presId="urn:microsoft.com/office/officeart/2005/8/layout/vList2"/>
    <dgm:cxn modelId="{A8C82AB8-19A1-0648-9F3A-C986D5538725}" type="presOf" srcId="{E25C48CC-8802-4C4F-8D73-8249453CC77E}" destId="{9C61977C-19E5-6A42-8B9A-2BA43F59BCB3}" srcOrd="0" destOrd="0" presId="urn:microsoft.com/office/officeart/2005/8/layout/vList2"/>
    <dgm:cxn modelId="{22ABA7BD-2A0F-4804-96CC-2CADE7AAD2B5}" srcId="{95E23B09-EE0E-47DC-9EBE-1B8EDA490F3A}" destId="{E25C48CC-8802-4C4F-8D73-8249453CC77E}" srcOrd="2" destOrd="0" parTransId="{C0E002F4-C577-4C67-B339-31BABF969FF1}" sibTransId="{4B57D865-AE82-4A92-ADDB-7AD2EB25B6A5}"/>
    <dgm:cxn modelId="{12314ABE-B1C6-9948-B533-E69ED1E6DDD0}" type="presOf" srcId="{95E23B09-EE0E-47DC-9EBE-1B8EDA490F3A}" destId="{F5BB2A41-3865-0043-8D2E-A6917B720C78}" srcOrd="0" destOrd="0" presId="urn:microsoft.com/office/officeart/2005/8/layout/vList2"/>
    <dgm:cxn modelId="{AB1B15BF-0025-4C4F-B46F-44E0552739C7}" srcId="{95E23B09-EE0E-47DC-9EBE-1B8EDA490F3A}" destId="{75AB9050-4852-4069-AF79-79171D0C2F8F}" srcOrd="5" destOrd="0" parTransId="{4EFFEF01-9D80-4ED9-99B4-B2911B251640}" sibTransId="{45085227-6C79-41FB-9110-C54A2D888948}"/>
    <dgm:cxn modelId="{9D016CEA-A7A9-8C4A-83F6-141DB8743E55}" type="presOf" srcId="{8948A795-9F2B-483A-8547-8CFE45DF4CA4}" destId="{878345B6-AC94-0F44-8026-51B34E11A9D3}" srcOrd="0" destOrd="0" presId="urn:microsoft.com/office/officeart/2005/8/layout/vList2"/>
    <dgm:cxn modelId="{DFF9B7EF-C9B9-4FD7-A82E-BDF3286C3454}" srcId="{95E23B09-EE0E-47DC-9EBE-1B8EDA490F3A}" destId="{5182123D-008A-4B1F-9030-7B94771B285F}" srcOrd="0" destOrd="0" parTransId="{B068FBEA-99D0-46FF-936F-EAAB3BD2A3F7}" sibTransId="{95F2A596-AF0E-4E10-B577-7CE63C5F39FB}"/>
    <dgm:cxn modelId="{F30610F4-F065-4FD5-B2C8-24D324BB6E3C}" srcId="{95E23B09-EE0E-47DC-9EBE-1B8EDA490F3A}" destId="{DE796500-DEEA-4D78-88D4-94FFD14B5DC7}" srcOrd="3" destOrd="0" parTransId="{7B133461-ADBF-4246-98FC-4BD3B7409A19}" sibTransId="{D8DAC826-0ED9-4995-B850-EDB5E15B2B2F}"/>
    <dgm:cxn modelId="{DD7B1C47-F980-5A42-9646-4A5B240F2F43}" type="presParOf" srcId="{F5BB2A41-3865-0043-8D2E-A6917B720C78}" destId="{1F70C995-1165-8145-A9C3-42ABE06E17C2}" srcOrd="0" destOrd="0" presId="urn:microsoft.com/office/officeart/2005/8/layout/vList2"/>
    <dgm:cxn modelId="{744171E8-1856-1A42-848C-949FAA3C22B2}" type="presParOf" srcId="{F5BB2A41-3865-0043-8D2E-A6917B720C78}" destId="{C3E5C487-CEDB-E441-A284-7311CC434CBD}" srcOrd="1" destOrd="0" presId="urn:microsoft.com/office/officeart/2005/8/layout/vList2"/>
    <dgm:cxn modelId="{2705F61F-A73C-AA43-BF24-2C601B0B06D0}" type="presParOf" srcId="{F5BB2A41-3865-0043-8D2E-A6917B720C78}" destId="{B8528111-549B-BF43-8B65-6EB8619E9E09}" srcOrd="2" destOrd="0" presId="urn:microsoft.com/office/officeart/2005/8/layout/vList2"/>
    <dgm:cxn modelId="{0246B696-EDEE-BA4F-9AFA-36553FD11731}" type="presParOf" srcId="{F5BB2A41-3865-0043-8D2E-A6917B720C78}" destId="{A7C3CBC4-3A5A-4742-8184-E93F54BF02B6}" srcOrd="3" destOrd="0" presId="urn:microsoft.com/office/officeart/2005/8/layout/vList2"/>
    <dgm:cxn modelId="{23671588-BE0E-8B48-B3B7-E117B1532355}" type="presParOf" srcId="{F5BB2A41-3865-0043-8D2E-A6917B720C78}" destId="{9C61977C-19E5-6A42-8B9A-2BA43F59BCB3}" srcOrd="4" destOrd="0" presId="urn:microsoft.com/office/officeart/2005/8/layout/vList2"/>
    <dgm:cxn modelId="{10B97B09-2044-0F4D-BF87-ACCBD59DD21F}" type="presParOf" srcId="{F5BB2A41-3865-0043-8D2E-A6917B720C78}" destId="{EB79D9BC-E6F7-6D43-8459-247D47ADCFBF}" srcOrd="5" destOrd="0" presId="urn:microsoft.com/office/officeart/2005/8/layout/vList2"/>
    <dgm:cxn modelId="{D20BD2E7-9186-E344-A0EF-A0B5E8B66422}" type="presParOf" srcId="{F5BB2A41-3865-0043-8D2E-A6917B720C78}" destId="{27318A20-04D3-E247-83A7-E12AB86270E8}" srcOrd="6" destOrd="0" presId="urn:microsoft.com/office/officeart/2005/8/layout/vList2"/>
    <dgm:cxn modelId="{AFF5E34B-BA86-184D-A131-FBB60E47EF6A}" type="presParOf" srcId="{F5BB2A41-3865-0043-8D2E-A6917B720C78}" destId="{D8AA9C79-572A-D143-8108-27E1CA322182}" srcOrd="7" destOrd="0" presId="urn:microsoft.com/office/officeart/2005/8/layout/vList2"/>
    <dgm:cxn modelId="{CBE74CFF-B7A8-4B4C-B1DC-2546C3DE93AB}" type="presParOf" srcId="{F5BB2A41-3865-0043-8D2E-A6917B720C78}" destId="{878345B6-AC94-0F44-8026-51B34E11A9D3}" srcOrd="8" destOrd="0" presId="urn:microsoft.com/office/officeart/2005/8/layout/vList2"/>
    <dgm:cxn modelId="{F27AA224-DD10-524E-AB2E-F28BFFFAE51F}" type="presParOf" srcId="{F5BB2A41-3865-0043-8D2E-A6917B720C78}" destId="{74F2438E-6B10-CD47-AAAE-437671DF0011}" srcOrd="9" destOrd="0" presId="urn:microsoft.com/office/officeart/2005/8/layout/vList2"/>
    <dgm:cxn modelId="{2868B586-237C-4343-8FA0-C0279E1337D8}" type="presParOf" srcId="{F5BB2A41-3865-0043-8D2E-A6917B720C78}" destId="{2227F20C-26AC-614C-A119-B60585C2BE4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7B585C-2C43-4A04-817C-851381719DB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C11D73D-0B43-4792-80D5-ED55895E8E25}">
      <dgm:prSet/>
      <dgm:spPr/>
      <dgm:t>
        <a:bodyPr/>
        <a:lstStyle/>
        <a:p>
          <a:r>
            <a:rPr lang="en-GB"/>
            <a:t>Am I Real? If so- how Real am I? </a:t>
          </a:r>
          <a:endParaRPr lang="en-US"/>
        </a:p>
      </dgm:t>
    </dgm:pt>
    <dgm:pt modelId="{4CBF42F4-090A-4D9F-BA12-19037EF9028F}" type="parTrans" cxnId="{30B1AD3C-657C-40F0-886A-21209FB38DF5}">
      <dgm:prSet/>
      <dgm:spPr/>
      <dgm:t>
        <a:bodyPr/>
        <a:lstStyle/>
        <a:p>
          <a:endParaRPr lang="en-US"/>
        </a:p>
      </dgm:t>
    </dgm:pt>
    <dgm:pt modelId="{6337760F-7419-4720-A75F-9975EBBAFBA3}" type="sibTrans" cxnId="{30B1AD3C-657C-40F0-886A-21209FB38DF5}">
      <dgm:prSet/>
      <dgm:spPr/>
      <dgm:t>
        <a:bodyPr/>
        <a:lstStyle/>
        <a:p>
          <a:endParaRPr lang="en-US"/>
        </a:p>
      </dgm:t>
    </dgm:pt>
    <dgm:pt modelId="{2BAD9785-D1FE-4D73-A0A3-F11729DCD337}">
      <dgm:prSet/>
      <dgm:spPr/>
      <dgm:t>
        <a:bodyPr/>
        <a:lstStyle/>
        <a:p>
          <a:r>
            <a:rPr lang="en-GB"/>
            <a:t>Is my truth mixed with falsehood? If not- how can I be sure? Do I doubt my own truth?</a:t>
          </a:r>
          <a:endParaRPr lang="en-US"/>
        </a:p>
      </dgm:t>
    </dgm:pt>
    <dgm:pt modelId="{8B51109C-78E0-43AB-A43C-A73E5B2B9CDE}" type="parTrans" cxnId="{C5332B1C-5F95-4C80-B4A6-B23122F3F061}">
      <dgm:prSet/>
      <dgm:spPr/>
      <dgm:t>
        <a:bodyPr/>
        <a:lstStyle/>
        <a:p>
          <a:endParaRPr lang="en-US"/>
        </a:p>
      </dgm:t>
    </dgm:pt>
    <dgm:pt modelId="{1FEDA4F2-9E53-41FE-AD5A-7B4E06A7E182}" type="sibTrans" cxnId="{C5332B1C-5F95-4C80-B4A6-B23122F3F061}">
      <dgm:prSet/>
      <dgm:spPr/>
      <dgm:t>
        <a:bodyPr/>
        <a:lstStyle/>
        <a:p>
          <a:endParaRPr lang="en-US"/>
        </a:p>
      </dgm:t>
    </dgm:pt>
    <dgm:pt modelId="{3E1E7820-CC71-4857-8E11-27756A49EAA3}">
      <dgm:prSet/>
      <dgm:spPr/>
      <dgm:t>
        <a:bodyPr/>
        <a:lstStyle/>
        <a:p>
          <a:r>
            <a:rPr lang="en-GB"/>
            <a:t>How do I know which part of me is the Real True me and which part is not really me? </a:t>
          </a:r>
          <a:endParaRPr lang="en-US"/>
        </a:p>
      </dgm:t>
    </dgm:pt>
    <dgm:pt modelId="{E45CE691-8AA1-4402-9248-2B4A95A76F4D}" type="parTrans" cxnId="{FA01C175-0203-4370-A361-0519D822A7C6}">
      <dgm:prSet/>
      <dgm:spPr/>
      <dgm:t>
        <a:bodyPr/>
        <a:lstStyle/>
        <a:p>
          <a:endParaRPr lang="en-US"/>
        </a:p>
      </dgm:t>
    </dgm:pt>
    <dgm:pt modelId="{5D3937AD-165A-492A-A505-DD01210F010C}" type="sibTrans" cxnId="{FA01C175-0203-4370-A361-0519D822A7C6}">
      <dgm:prSet/>
      <dgm:spPr/>
      <dgm:t>
        <a:bodyPr/>
        <a:lstStyle/>
        <a:p>
          <a:endParaRPr lang="en-US"/>
        </a:p>
      </dgm:t>
    </dgm:pt>
    <dgm:pt modelId="{6254289A-13A8-42AA-A2A8-9AD1073938C4}">
      <dgm:prSet/>
      <dgm:spPr/>
      <dgm:t>
        <a:bodyPr/>
        <a:lstStyle/>
        <a:p>
          <a:r>
            <a:rPr lang="en-GB"/>
            <a:t>Am I able to choose who I want to be? Am I able to use my freewill to refine my true identity in a way that I choose? </a:t>
          </a:r>
          <a:endParaRPr lang="en-US"/>
        </a:p>
      </dgm:t>
    </dgm:pt>
    <dgm:pt modelId="{272FE244-7513-4E25-83D0-07E4124D90AC}" type="parTrans" cxnId="{1D9A5A71-9924-45B8-99FD-EE339B28222D}">
      <dgm:prSet/>
      <dgm:spPr/>
      <dgm:t>
        <a:bodyPr/>
        <a:lstStyle/>
        <a:p>
          <a:endParaRPr lang="en-US"/>
        </a:p>
      </dgm:t>
    </dgm:pt>
    <dgm:pt modelId="{4DF0B19C-3152-44AA-BD36-D9BBF0D744FB}" type="sibTrans" cxnId="{1D9A5A71-9924-45B8-99FD-EE339B28222D}">
      <dgm:prSet/>
      <dgm:spPr/>
      <dgm:t>
        <a:bodyPr/>
        <a:lstStyle/>
        <a:p>
          <a:endParaRPr lang="en-US"/>
        </a:p>
      </dgm:t>
    </dgm:pt>
    <dgm:pt modelId="{0F7460F6-407E-4186-B56D-7B41A8216BB0}">
      <dgm:prSet/>
      <dgm:spPr/>
      <dgm:t>
        <a:bodyPr/>
        <a:lstStyle/>
        <a:p>
          <a:r>
            <a:rPr lang="en-GB"/>
            <a:t>Do I have the ability to choose Truth over Falsehood? But how can I do this without seeking Truth? How can I find truth in my identity without learning how to distinguish truth from falsehood and right from wrong? </a:t>
          </a:r>
          <a:endParaRPr lang="en-US"/>
        </a:p>
      </dgm:t>
    </dgm:pt>
    <dgm:pt modelId="{BC09E541-4540-4DB7-81EE-5011DDE9CAB4}" type="parTrans" cxnId="{6A8A99FB-82D0-4F59-88F1-F59CC54F3796}">
      <dgm:prSet/>
      <dgm:spPr/>
      <dgm:t>
        <a:bodyPr/>
        <a:lstStyle/>
        <a:p>
          <a:endParaRPr lang="en-US"/>
        </a:p>
      </dgm:t>
    </dgm:pt>
    <dgm:pt modelId="{10EE6373-D0DB-45E9-84E6-FD82DD321554}" type="sibTrans" cxnId="{6A8A99FB-82D0-4F59-88F1-F59CC54F3796}">
      <dgm:prSet/>
      <dgm:spPr/>
      <dgm:t>
        <a:bodyPr/>
        <a:lstStyle/>
        <a:p>
          <a:endParaRPr lang="en-US"/>
        </a:p>
      </dgm:t>
    </dgm:pt>
    <dgm:pt modelId="{45F329D4-6471-4163-AB73-F7D25BE3AA62}">
      <dgm:prSet/>
      <dgm:spPr/>
      <dgm:t>
        <a:bodyPr/>
        <a:lstStyle/>
        <a:p>
          <a:r>
            <a:rPr lang="en-GB"/>
            <a:t>Is my reality defined by what I think and say and do? Or is my reality defined by what I believe in my heart to be Truth? </a:t>
          </a:r>
          <a:endParaRPr lang="en-US"/>
        </a:p>
      </dgm:t>
    </dgm:pt>
    <dgm:pt modelId="{9109D70F-B26E-4740-B882-DA389FC3C444}" type="parTrans" cxnId="{3ECCCFA4-8B73-4D81-9A9C-4ADB6D3B876A}">
      <dgm:prSet/>
      <dgm:spPr/>
      <dgm:t>
        <a:bodyPr/>
        <a:lstStyle/>
        <a:p>
          <a:endParaRPr lang="en-US"/>
        </a:p>
      </dgm:t>
    </dgm:pt>
    <dgm:pt modelId="{0310FF99-6059-4452-866D-A97DC8D84882}" type="sibTrans" cxnId="{3ECCCFA4-8B73-4D81-9A9C-4ADB6D3B876A}">
      <dgm:prSet/>
      <dgm:spPr/>
      <dgm:t>
        <a:bodyPr/>
        <a:lstStyle/>
        <a:p>
          <a:endParaRPr lang="en-US"/>
        </a:p>
      </dgm:t>
    </dgm:pt>
    <dgm:pt modelId="{A1C675C4-0E65-41C4-B8B9-0ED628413DF9}">
      <dgm:prSet/>
      <dgm:spPr/>
      <dgm:t>
        <a:bodyPr/>
        <a:lstStyle/>
        <a:p>
          <a:r>
            <a:rPr lang="en-GB"/>
            <a:t>Must I express the belief of the truth in my heart using my speech and action in order to make it part of Reality?- if not then how can I say I am what I am? </a:t>
          </a:r>
          <a:endParaRPr lang="en-US"/>
        </a:p>
      </dgm:t>
    </dgm:pt>
    <dgm:pt modelId="{5C53EEE3-2D1D-46C7-B61C-1C60FA33A42C}" type="parTrans" cxnId="{546E8D53-3F17-4A75-B9F7-53FB420CA173}">
      <dgm:prSet/>
      <dgm:spPr/>
      <dgm:t>
        <a:bodyPr/>
        <a:lstStyle/>
        <a:p>
          <a:endParaRPr lang="en-US"/>
        </a:p>
      </dgm:t>
    </dgm:pt>
    <dgm:pt modelId="{72365CA6-6999-4C02-AB54-E82A94FE71E6}" type="sibTrans" cxnId="{546E8D53-3F17-4A75-B9F7-53FB420CA173}">
      <dgm:prSet/>
      <dgm:spPr/>
      <dgm:t>
        <a:bodyPr/>
        <a:lstStyle/>
        <a:p>
          <a:endParaRPr lang="en-US"/>
        </a:p>
      </dgm:t>
    </dgm:pt>
    <dgm:pt modelId="{8900499E-9141-4AB1-A069-67C9435E8D96}">
      <dgm:prSet/>
      <dgm:spPr/>
      <dgm:t>
        <a:bodyPr/>
        <a:lstStyle/>
        <a:p>
          <a:r>
            <a:rPr lang="en-GB"/>
            <a:t>How can I have any identity of my own without the expression of my Truth? </a:t>
          </a:r>
          <a:endParaRPr lang="en-US"/>
        </a:p>
      </dgm:t>
    </dgm:pt>
    <dgm:pt modelId="{4744E810-8EFC-44B3-90D5-3B501C38DE77}" type="parTrans" cxnId="{91091824-4808-422E-B80F-0934AD30A0CB}">
      <dgm:prSet/>
      <dgm:spPr/>
      <dgm:t>
        <a:bodyPr/>
        <a:lstStyle/>
        <a:p>
          <a:endParaRPr lang="en-US"/>
        </a:p>
      </dgm:t>
    </dgm:pt>
    <dgm:pt modelId="{7A796034-2042-4480-856D-DAB0EE945593}" type="sibTrans" cxnId="{91091824-4808-422E-B80F-0934AD30A0CB}">
      <dgm:prSet/>
      <dgm:spPr/>
      <dgm:t>
        <a:bodyPr/>
        <a:lstStyle/>
        <a:p>
          <a:endParaRPr lang="en-US"/>
        </a:p>
      </dgm:t>
    </dgm:pt>
    <dgm:pt modelId="{D3D2A6CB-4276-4210-8E0D-1F407EBCE87D}">
      <dgm:prSet/>
      <dgm:spPr/>
      <dgm:t>
        <a:bodyPr/>
        <a:lstStyle/>
        <a:p>
          <a:r>
            <a:rPr lang="en-GB"/>
            <a:t>What is the purpose of my existence if I cannot truly be Me and become what I am meant to become? </a:t>
          </a:r>
          <a:endParaRPr lang="en-US"/>
        </a:p>
      </dgm:t>
    </dgm:pt>
    <dgm:pt modelId="{071EA730-C191-4373-B3A0-E3676EB7EFC0}" type="parTrans" cxnId="{815A51EF-7502-4485-ADA4-6DD480DF5B22}">
      <dgm:prSet/>
      <dgm:spPr/>
      <dgm:t>
        <a:bodyPr/>
        <a:lstStyle/>
        <a:p>
          <a:endParaRPr lang="en-US"/>
        </a:p>
      </dgm:t>
    </dgm:pt>
    <dgm:pt modelId="{8086D9D0-2CBA-46F2-8BF1-76579F2FD6D7}" type="sibTrans" cxnId="{815A51EF-7502-4485-ADA4-6DD480DF5B22}">
      <dgm:prSet/>
      <dgm:spPr/>
      <dgm:t>
        <a:bodyPr/>
        <a:lstStyle/>
        <a:p>
          <a:endParaRPr lang="en-US"/>
        </a:p>
      </dgm:t>
    </dgm:pt>
    <dgm:pt modelId="{87AEB6BC-C505-474D-9052-3371B27A2A26}" type="pres">
      <dgm:prSet presAssocID="{FC7B585C-2C43-4A04-817C-851381719DB6}" presName="linear" presStyleCnt="0">
        <dgm:presLayoutVars>
          <dgm:animLvl val="lvl"/>
          <dgm:resizeHandles val="exact"/>
        </dgm:presLayoutVars>
      </dgm:prSet>
      <dgm:spPr/>
    </dgm:pt>
    <dgm:pt modelId="{C6CA63A6-8C86-EC49-83D2-0CF068750364}" type="pres">
      <dgm:prSet presAssocID="{6C11D73D-0B43-4792-80D5-ED55895E8E25}" presName="parentText" presStyleLbl="node1" presStyleIdx="0" presStyleCnt="9">
        <dgm:presLayoutVars>
          <dgm:chMax val="0"/>
          <dgm:bulletEnabled val="1"/>
        </dgm:presLayoutVars>
      </dgm:prSet>
      <dgm:spPr/>
    </dgm:pt>
    <dgm:pt modelId="{513B9A07-A95D-E04E-9EE2-53C094E3FF78}" type="pres">
      <dgm:prSet presAssocID="{6337760F-7419-4720-A75F-9975EBBAFBA3}" presName="spacer" presStyleCnt="0"/>
      <dgm:spPr/>
    </dgm:pt>
    <dgm:pt modelId="{F72A3C56-28FF-AE40-A787-73A320C02BEA}" type="pres">
      <dgm:prSet presAssocID="{2BAD9785-D1FE-4D73-A0A3-F11729DCD337}" presName="parentText" presStyleLbl="node1" presStyleIdx="1" presStyleCnt="9">
        <dgm:presLayoutVars>
          <dgm:chMax val="0"/>
          <dgm:bulletEnabled val="1"/>
        </dgm:presLayoutVars>
      </dgm:prSet>
      <dgm:spPr/>
    </dgm:pt>
    <dgm:pt modelId="{1A27DC6F-ECE3-AB41-B830-37C728FB51A7}" type="pres">
      <dgm:prSet presAssocID="{1FEDA4F2-9E53-41FE-AD5A-7B4E06A7E182}" presName="spacer" presStyleCnt="0"/>
      <dgm:spPr/>
    </dgm:pt>
    <dgm:pt modelId="{8579B61D-D551-F640-97F0-B81C9AA0A344}" type="pres">
      <dgm:prSet presAssocID="{3E1E7820-CC71-4857-8E11-27756A49EAA3}" presName="parentText" presStyleLbl="node1" presStyleIdx="2" presStyleCnt="9">
        <dgm:presLayoutVars>
          <dgm:chMax val="0"/>
          <dgm:bulletEnabled val="1"/>
        </dgm:presLayoutVars>
      </dgm:prSet>
      <dgm:spPr/>
    </dgm:pt>
    <dgm:pt modelId="{DB9FB5F9-ED79-044A-A12E-4D048BAF077B}" type="pres">
      <dgm:prSet presAssocID="{5D3937AD-165A-492A-A505-DD01210F010C}" presName="spacer" presStyleCnt="0"/>
      <dgm:spPr/>
    </dgm:pt>
    <dgm:pt modelId="{7AFCED4D-03D7-3948-ABC6-97868EE061B6}" type="pres">
      <dgm:prSet presAssocID="{6254289A-13A8-42AA-A2A8-9AD1073938C4}" presName="parentText" presStyleLbl="node1" presStyleIdx="3" presStyleCnt="9">
        <dgm:presLayoutVars>
          <dgm:chMax val="0"/>
          <dgm:bulletEnabled val="1"/>
        </dgm:presLayoutVars>
      </dgm:prSet>
      <dgm:spPr/>
    </dgm:pt>
    <dgm:pt modelId="{0885F453-A0BB-2446-89A3-22D779C47CFD}" type="pres">
      <dgm:prSet presAssocID="{4DF0B19C-3152-44AA-BD36-D9BBF0D744FB}" presName="spacer" presStyleCnt="0"/>
      <dgm:spPr/>
    </dgm:pt>
    <dgm:pt modelId="{6FD51C73-3204-F246-8E42-636ACDB22DB0}" type="pres">
      <dgm:prSet presAssocID="{0F7460F6-407E-4186-B56D-7B41A8216BB0}" presName="parentText" presStyleLbl="node1" presStyleIdx="4" presStyleCnt="9">
        <dgm:presLayoutVars>
          <dgm:chMax val="0"/>
          <dgm:bulletEnabled val="1"/>
        </dgm:presLayoutVars>
      </dgm:prSet>
      <dgm:spPr/>
    </dgm:pt>
    <dgm:pt modelId="{30FD2175-D677-5946-93FC-58D27ECD16EA}" type="pres">
      <dgm:prSet presAssocID="{10EE6373-D0DB-45E9-84E6-FD82DD321554}" presName="spacer" presStyleCnt="0"/>
      <dgm:spPr/>
    </dgm:pt>
    <dgm:pt modelId="{E2C9D36A-0D4B-AA47-B87D-747A8A2B4525}" type="pres">
      <dgm:prSet presAssocID="{45F329D4-6471-4163-AB73-F7D25BE3AA62}" presName="parentText" presStyleLbl="node1" presStyleIdx="5" presStyleCnt="9">
        <dgm:presLayoutVars>
          <dgm:chMax val="0"/>
          <dgm:bulletEnabled val="1"/>
        </dgm:presLayoutVars>
      </dgm:prSet>
      <dgm:spPr/>
    </dgm:pt>
    <dgm:pt modelId="{BC34D6DE-B9DE-BE40-B49F-A236DFB98FB4}" type="pres">
      <dgm:prSet presAssocID="{0310FF99-6059-4452-866D-A97DC8D84882}" presName="spacer" presStyleCnt="0"/>
      <dgm:spPr/>
    </dgm:pt>
    <dgm:pt modelId="{4B603E3A-5A67-6C41-A07E-85858C3D4878}" type="pres">
      <dgm:prSet presAssocID="{A1C675C4-0E65-41C4-B8B9-0ED628413DF9}" presName="parentText" presStyleLbl="node1" presStyleIdx="6" presStyleCnt="9">
        <dgm:presLayoutVars>
          <dgm:chMax val="0"/>
          <dgm:bulletEnabled val="1"/>
        </dgm:presLayoutVars>
      </dgm:prSet>
      <dgm:spPr/>
    </dgm:pt>
    <dgm:pt modelId="{4C362F73-15BB-0446-9E49-ED38B4118EBE}" type="pres">
      <dgm:prSet presAssocID="{72365CA6-6999-4C02-AB54-E82A94FE71E6}" presName="spacer" presStyleCnt="0"/>
      <dgm:spPr/>
    </dgm:pt>
    <dgm:pt modelId="{86246A5C-9AD9-9744-85AE-B51421F2C82B}" type="pres">
      <dgm:prSet presAssocID="{8900499E-9141-4AB1-A069-67C9435E8D96}" presName="parentText" presStyleLbl="node1" presStyleIdx="7" presStyleCnt="9">
        <dgm:presLayoutVars>
          <dgm:chMax val="0"/>
          <dgm:bulletEnabled val="1"/>
        </dgm:presLayoutVars>
      </dgm:prSet>
      <dgm:spPr/>
    </dgm:pt>
    <dgm:pt modelId="{33C21C1E-2411-D845-8944-1A06BE1EE868}" type="pres">
      <dgm:prSet presAssocID="{7A796034-2042-4480-856D-DAB0EE945593}" presName="spacer" presStyleCnt="0"/>
      <dgm:spPr/>
    </dgm:pt>
    <dgm:pt modelId="{FF73BC4C-C828-5840-9A3B-8216E5E15F8A}" type="pres">
      <dgm:prSet presAssocID="{D3D2A6CB-4276-4210-8E0D-1F407EBCE87D}" presName="parentText" presStyleLbl="node1" presStyleIdx="8" presStyleCnt="9">
        <dgm:presLayoutVars>
          <dgm:chMax val="0"/>
          <dgm:bulletEnabled val="1"/>
        </dgm:presLayoutVars>
      </dgm:prSet>
      <dgm:spPr/>
    </dgm:pt>
  </dgm:ptLst>
  <dgm:cxnLst>
    <dgm:cxn modelId="{C5332B1C-5F95-4C80-B4A6-B23122F3F061}" srcId="{FC7B585C-2C43-4A04-817C-851381719DB6}" destId="{2BAD9785-D1FE-4D73-A0A3-F11729DCD337}" srcOrd="1" destOrd="0" parTransId="{8B51109C-78E0-43AB-A43C-A73E5B2B9CDE}" sibTransId="{1FEDA4F2-9E53-41FE-AD5A-7B4E06A7E182}"/>
    <dgm:cxn modelId="{91091824-4808-422E-B80F-0934AD30A0CB}" srcId="{FC7B585C-2C43-4A04-817C-851381719DB6}" destId="{8900499E-9141-4AB1-A069-67C9435E8D96}" srcOrd="7" destOrd="0" parTransId="{4744E810-8EFC-44B3-90D5-3B501C38DE77}" sibTransId="{7A796034-2042-4480-856D-DAB0EE945593}"/>
    <dgm:cxn modelId="{30B1AD3C-657C-40F0-886A-21209FB38DF5}" srcId="{FC7B585C-2C43-4A04-817C-851381719DB6}" destId="{6C11D73D-0B43-4792-80D5-ED55895E8E25}" srcOrd="0" destOrd="0" parTransId="{4CBF42F4-090A-4D9F-BA12-19037EF9028F}" sibTransId="{6337760F-7419-4720-A75F-9975EBBAFBA3}"/>
    <dgm:cxn modelId="{0217E341-75CC-AE40-8075-F902C0787003}" type="presOf" srcId="{FC7B585C-2C43-4A04-817C-851381719DB6}" destId="{87AEB6BC-C505-474D-9052-3371B27A2A26}" srcOrd="0" destOrd="0" presId="urn:microsoft.com/office/officeart/2005/8/layout/vList2"/>
    <dgm:cxn modelId="{546E8D53-3F17-4A75-B9F7-53FB420CA173}" srcId="{FC7B585C-2C43-4A04-817C-851381719DB6}" destId="{A1C675C4-0E65-41C4-B8B9-0ED628413DF9}" srcOrd="6" destOrd="0" parTransId="{5C53EEE3-2D1D-46C7-B61C-1C60FA33A42C}" sibTransId="{72365CA6-6999-4C02-AB54-E82A94FE71E6}"/>
    <dgm:cxn modelId="{1D9A5A71-9924-45B8-99FD-EE339B28222D}" srcId="{FC7B585C-2C43-4A04-817C-851381719DB6}" destId="{6254289A-13A8-42AA-A2A8-9AD1073938C4}" srcOrd="3" destOrd="0" parTransId="{272FE244-7513-4E25-83D0-07E4124D90AC}" sibTransId="{4DF0B19C-3152-44AA-BD36-D9BBF0D744FB}"/>
    <dgm:cxn modelId="{FA01C175-0203-4370-A361-0519D822A7C6}" srcId="{FC7B585C-2C43-4A04-817C-851381719DB6}" destId="{3E1E7820-CC71-4857-8E11-27756A49EAA3}" srcOrd="2" destOrd="0" parTransId="{E45CE691-8AA1-4402-9248-2B4A95A76F4D}" sibTransId="{5D3937AD-165A-492A-A505-DD01210F010C}"/>
    <dgm:cxn modelId="{1B20D492-E599-0747-B571-5EE58386F71A}" type="presOf" srcId="{45F329D4-6471-4163-AB73-F7D25BE3AA62}" destId="{E2C9D36A-0D4B-AA47-B87D-747A8A2B4525}" srcOrd="0" destOrd="0" presId="urn:microsoft.com/office/officeart/2005/8/layout/vList2"/>
    <dgm:cxn modelId="{3ECCCFA4-8B73-4D81-9A9C-4ADB6D3B876A}" srcId="{FC7B585C-2C43-4A04-817C-851381719DB6}" destId="{45F329D4-6471-4163-AB73-F7D25BE3AA62}" srcOrd="5" destOrd="0" parTransId="{9109D70F-B26E-4740-B882-DA389FC3C444}" sibTransId="{0310FF99-6059-4452-866D-A97DC8D84882}"/>
    <dgm:cxn modelId="{5AFFF5A8-8BE0-6E45-8884-C6D0C4A39E80}" type="presOf" srcId="{D3D2A6CB-4276-4210-8E0D-1F407EBCE87D}" destId="{FF73BC4C-C828-5840-9A3B-8216E5E15F8A}" srcOrd="0" destOrd="0" presId="urn:microsoft.com/office/officeart/2005/8/layout/vList2"/>
    <dgm:cxn modelId="{2CF7ACAA-04C0-174A-AAC7-649B005ED6F9}" type="presOf" srcId="{6254289A-13A8-42AA-A2A8-9AD1073938C4}" destId="{7AFCED4D-03D7-3948-ABC6-97868EE061B6}" srcOrd="0" destOrd="0" presId="urn:microsoft.com/office/officeart/2005/8/layout/vList2"/>
    <dgm:cxn modelId="{85EEA6AC-8BF4-9241-9073-3206893A43C5}" type="presOf" srcId="{A1C675C4-0E65-41C4-B8B9-0ED628413DF9}" destId="{4B603E3A-5A67-6C41-A07E-85858C3D4878}" srcOrd="0" destOrd="0" presId="urn:microsoft.com/office/officeart/2005/8/layout/vList2"/>
    <dgm:cxn modelId="{85A0A1B2-2BB1-EA4E-B3C8-B177A2860D09}" type="presOf" srcId="{2BAD9785-D1FE-4D73-A0A3-F11729DCD337}" destId="{F72A3C56-28FF-AE40-A787-73A320C02BEA}" srcOrd="0" destOrd="0" presId="urn:microsoft.com/office/officeart/2005/8/layout/vList2"/>
    <dgm:cxn modelId="{D6EBB8C2-434B-5E4B-A244-5E6D2315BCD4}" type="presOf" srcId="{3E1E7820-CC71-4857-8E11-27756A49EAA3}" destId="{8579B61D-D551-F640-97F0-B81C9AA0A344}" srcOrd="0" destOrd="0" presId="urn:microsoft.com/office/officeart/2005/8/layout/vList2"/>
    <dgm:cxn modelId="{92D158CB-E3D6-AC40-AD28-B1A24EF28876}" type="presOf" srcId="{0F7460F6-407E-4186-B56D-7B41A8216BB0}" destId="{6FD51C73-3204-F246-8E42-636ACDB22DB0}" srcOrd="0" destOrd="0" presId="urn:microsoft.com/office/officeart/2005/8/layout/vList2"/>
    <dgm:cxn modelId="{C8D8AACF-BF85-DA41-83F1-C1628E232A87}" type="presOf" srcId="{6C11D73D-0B43-4792-80D5-ED55895E8E25}" destId="{C6CA63A6-8C86-EC49-83D2-0CF068750364}" srcOrd="0" destOrd="0" presId="urn:microsoft.com/office/officeart/2005/8/layout/vList2"/>
    <dgm:cxn modelId="{E52965D1-D6E6-6A4B-868F-3EA67631D6F8}" type="presOf" srcId="{8900499E-9141-4AB1-A069-67C9435E8D96}" destId="{86246A5C-9AD9-9744-85AE-B51421F2C82B}" srcOrd="0" destOrd="0" presId="urn:microsoft.com/office/officeart/2005/8/layout/vList2"/>
    <dgm:cxn modelId="{815A51EF-7502-4485-ADA4-6DD480DF5B22}" srcId="{FC7B585C-2C43-4A04-817C-851381719DB6}" destId="{D3D2A6CB-4276-4210-8E0D-1F407EBCE87D}" srcOrd="8" destOrd="0" parTransId="{071EA730-C191-4373-B3A0-E3676EB7EFC0}" sibTransId="{8086D9D0-2CBA-46F2-8BF1-76579F2FD6D7}"/>
    <dgm:cxn modelId="{6A8A99FB-82D0-4F59-88F1-F59CC54F3796}" srcId="{FC7B585C-2C43-4A04-817C-851381719DB6}" destId="{0F7460F6-407E-4186-B56D-7B41A8216BB0}" srcOrd="4" destOrd="0" parTransId="{BC09E541-4540-4DB7-81EE-5011DDE9CAB4}" sibTransId="{10EE6373-D0DB-45E9-84E6-FD82DD321554}"/>
    <dgm:cxn modelId="{636F7994-2834-BF4A-BCE4-54217F67AF32}" type="presParOf" srcId="{87AEB6BC-C505-474D-9052-3371B27A2A26}" destId="{C6CA63A6-8C86-EC49-83D2-0CF068750364}" srcOrd="0" destOrd="0" presId="urn:microsoft.com/office/officeart/2005/8/layout/vList2"/>
    <dgm:cxn modelId="{884D1D60-4A3F-DB42-AE67-86873BADE3EC}" type="presParOf" srcId="{87AEB6BC-C505-474D-9052-3371B27A2A26}" destId="{513B9A07-A95D-E04E-9EE2-53C094E3FF78}" srcOrd="1" destOrd="0" presId="urn:microsoft.com/office/officeart/2005/8/layout/vList2"/>
    <dgm:cxn modelId="{2344EFC4-4706-E543-91B9-E7FC5AD8068F}" type="presParOf" srcId="{87AEB6BC-C505-474D-9052-3371B27A2A26}" destId="{F72A3C56-28FF-AE40-A787-73A320C02BEA}" srcOrd="2" destOrd="0" presId="urn:microsoft.com/office/officeart/2005/8/layout/vList2"/>
    <dgm:cxn modelId="{A47DE150-4BDC-1243-AC11-95190F86CA03}" type="presParOf" srcId="{87AEB6BC-C505-474D-9052-3371B27A2A26}" destId="{1A27DC6F-ECE3-AB41-B830-37C728FB51A7}" srcOrd="3" destOrd="0" presId="urn:microsoft.com/office/officeart/2005/8/layout/vList2"/>
    <dgm:cxn modelId="{56AC1B6C-FA5A-D04E-BF46-E09E1E25F7D4}" type="presParOf" srcId="{87AEB6BC-C505-474D-9052-3371B27A2A26}" destId="{8579B61D-D551-F640-97F0-B81C9AA0A344}" srcOrd="4" destOrd="0" presId="urn:microsoft.com/office/officeart/2005/8/layout/vList2"/>
    <dgm:cxn modelId="{234586E2-0070-6A4A-91D2-D48F2863EE55}" type="presParOf" srcId="{87AEB6BC-C505-474D-9052-3371B27A2A26}" destId="{DB9FB5F9-ED79-044A-A12E-4D048BAF077B}" srcOrd="5" destOrd="0" presId="urn:microsoft.com/office/officeart/2005/8/layout/vList2"/>
    <dgm:cxn modelId="{9E0FF9E7-E660-B942-888B-CF75DDAB1F76}" type="presParOf" srcId="{87AEB6BC-C505-474D-9052-3371B27A2A26}" destId="{7AFCED4D-03D7-3948-ABC6-97868EE061B6}" srcOrd="6" destOrd="0" presId="urn:microsoft.com/office/officeart/2005/8/layout/vList2"/>
    <dgm:cxn modelId="{72F38B87-C49A-5C40-B2B5-AE48B96E0C26}" type="presParOf" srcId="{87AEB6BC-C505-474D-9052-3371B27A2A26}" destId="{0885F453-A0BB-2446-89A3-22D779C47CFD}" srcOrd="7" destOrd="0" presId="urn:microsoft.com/office/officeart/2005/8/layout/vList2"/>
    <dgm:cxn modelId="{41AB2449-BE1A-354B-9CAE-257A71A7B7E6}" type="presParOf" srcId="{87AEB6BC-C505-474D-9052-3371B27A2A26}" destId="{6FD51C73-3204-F246-8E42-636ACDB22DB0}" srcOrd="8" destOrd="0" presId="urn:microsoft.com/office/officeart/2005/8/layout/vList2"/>
    <dgm:cxn modelId="{C81ED7CB-E820-F34C-9C46-22D4C5E9450C}" type="presParOf" srcId="{87AEB6BC-C505-474D-9052-3371B27A2A26}" destId="{30FD2175-D677-5946-93FC-58D27ECD16EA}" srcOrd="9" destOrd="0" presId="urn:microsoft.com/office/officeart/2005/8/layout/vList2"/>
    <dgm:cxn modelId="{F669EAFE-5DAC-9F45-BB6A-8FD92FD7E97D}" type="presParOf" srcId="{87AEB6BC-C505-474D-9052-3371B27A2A26}" destId="{E2C9D36A-0D4B-AA47-B87D-747A8A2B4525}" srcOrd="10" destOrd="0" presId="urn:microsoft.com/office/officeart/2005/8/layout/vList2"/>
    <dgm:cxn modelId="{D20B06B7-46C9-C74C-9C7D-9B6510B850B3}" type="presParOf" srcId="{87AEB6BC-C505-474D-9052-3371B27A2A26}" destId="{BC34D6DE-B9DE-BE40-B49F-A236DFB98FB4}" srcOrd="11" destOrd="0" presId="urn:microsoft.com/office/officeart/2005/8/layout/vList2"/>
    <dgm:cxn modelId="{17882EE9-06DB-DF47-B3E5-A00CCD15C940}" type="presParOf" srcId="{87AEB6BC-C505-474D-9052-3371B27A2A26}" destId="{4B603E3A-5A67-6C41-A07E-85858C3D4878}" srcOrd="12" destOrd="0" presId="urn:microsoft.com/office/officeart/2005/8/layout/vList2"/>
    <dgm:cxn modelId="{D8D8D309-E891-7342-9C71-0C0AE6A62CAD}" type="presParOf" srcId="{87AEB6BC-C505-474D-9052-3371B27A2A26}" destId="{4C362F73-15BB-0446-9E49-ED38B4118EBE}" srcOrd="13" destOrd="0" presId="urn:microsoft.com/office/officeart/2005/8/layout/vList2"/>
    <dgm:cxn modelId="{12D5FDEF-0CE1-6845-917A-EB09C1618B58}" type="presParOf" srcId="{87AEB6BC-C505-474D-9052-3371B27A2A26}" destId="{86246A5C-9AD9-9744-85AE-B51421F2C82B}" srcOrd="14" destOrd="0" presId="urn:microsoft.com/office/officeart/2005/8/layout/vList2"/>
    <dgm:cxn modelId="{BB44E7BB-74D7-D545-8EBA-D281448E7353}" type="presParOf" srcId="{87AEB6BC-C505-474D-9052-3371B27A2A26}" destId="{33C21C1E-2411-D845-8944-1A06BE1EE868}" srcOrd="15" destOrd="0" presId="urn:microsoft.com/office/officeart/2005/8/layout/vList2"/>
    <dgm:cxn modelId="{C9478F7B-F5DE-434C-AABE-7EA1FF0EC5A2}" type="presParOf" srcId="{87AEB6BC-C505-474D-9052-3371B27A2A26}" destId="{FF73BC4C-C828-5840-9A3B-8216E5E15F8A}"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083FC2-920F-405D-9300-AC01BFC3417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23F43F7-ECDE-4555-90F6-4320C30C01E6}">
      <dgm:prSet/>
      <dgm:spPr/>
      <dgm:t>
        <a:bodyPr/>
        <a:lstStyle/>
        <a:p>
          <a:r>
            <a:rPr lang="en-GB"/>
            <a:t>What is my potential? </a:t>
          </a:r>
          <a:endParaRPr lang="en-US"/>
        </a:p>
      </dgm:t>
    </dgm:pt>
    <dgm:pt modelId="{A7FD7CD6-D265-40CA-B4EE-FEDA1C6C0B72}" type="parTrans" cxnId="{14829079-9C02-4F02-A6CB-74AA8524BBF1}">
      <dgm:prSet/>
      <dgm:spPr/>
      <dgm:t>
        <a:bodyPr/>
        <a:lstStyle/>
        <a:p>
          <a:endParaRPr lang="en-US"/>
        </a:p>
      </dgm:t>
    </dgm:pt>
    <dgm:pt modelId="{0D047509-7B87-4BC5-8767-02BCB39519ED}" type="sibTrans" cxnId="{14829079-9C02-4F02-A6CB-74AA8524BBF1}">
      <dgm:prSet/>
      <dgm:spPr/>
      <dgm:t>
        <a:bodyPr/>
        <a:lstStyle/>
        <a:p>
          <a:endParaRPr lang="en-US"/>
        </a:p>
      </dgm:t>
    </dgm:pt>
    <dgm:pt modelId="{D1892B3E-910C-4DF9-84D4-927DA0DE12B6}">
      <dgm:prSet/>
      <dgm:spPr/>
      <dgm:t>
        <a:bodyPr/>
        <a:lstStyle/>
        <a:p>
          <a:r>
            <a:rPr lang="en-GB"/>
            <a:t>How do I define my potential? </a:t>
          </a:r>
          <a:endParaRPr lang="en-US"/>
        </a:p>
      </dgm:t>
    </dgm:pt>
    <dgm:pt modelId="{B6DFCE63-DA7D-409A-963C-93C8F1BE3BBC}" type="parTrans" cxnId="{F7470DB6-C96D-491D-9FF7-374E9712F028}">
      <dgm:prSet/>
      <dgm:spPr/>
      <dgm:t>
        <a:bodyPr/>
        <a:lstStyle/>
        <a:p>
          <a:endParaRPr lang="en-US"/>
        </a:p>
      </dgm:t>
    </dgm:pt>
    <dgm:pt modelId="{86738D1D-E1AB-4438-A53B-BB38B95F03D5}" type="sibTrans" cxnId="{F7470DB6-C96D-491D-9FF7-374E9712F028}">
      <dgm:prSet/>
      <dgm:spPr/>
      <dgm:t>
        <a:bodyPr/>
        <a:lstStyle/>
        <a:p>
          <a:endParaRPr lang="en-US"/>
        </a:p>
      </dgm:t>
    </dgm:pt>
    <dgm:pt modelId="{4F5297D5-A08F-45DB-A478-DC3B6870BF22}">
      <dgm:prSet/>
      <dgm:spPr/>
      <dgm:t>
        <a:bodyPr/>
        <a:lstStyle/>
        <a:p>
          <a:r>
            <a:rPr lang="en-GB"/>
            <a:t>Is my potential limited by my perception and interpretation of it? If so- is not my own understanding of truth not also limited by my own perception and interpretation of it? </a:t>
          </a:r>
          <a:endParaRPr lang="en-US"/>
        </a:p>
      </dgm:t>
    </dgm:pt>
    <dgm:pt modelId="{4D52828F-4701-4E29-982A-48F22BD122CD}" type="parTrans" cxnId="{2AFD30B1-C453-4994-AC76-BD0F45A07ED6}">
      <dgm:prSet/>
      <dgm:spPr/>
      <dgm:t>
        <a:bodyPr/>
        <a:lstStyle/>
        <a:p>
          <a:endParaRPr lang="en-US"/>
        </a:p>
      </dgm:t>
    </dgm:pt>
    <dgm:pt modelId="{27809909-3763-4370-B796-952A37D652EB}" type="sibTrans" cxnId="{2AFD30B1-C453-4994-AC76-BD0F45A07ED6}">
      <dgm:prSet/>
      <dgm:spPr/>
      <dgm:t>
        <a:bodyPr/>
        <a:lstStyle/>
        <a:p>
          <a:endParaRPr lang="en-US"/>
        </a:p>
      </dgm:t>
    </dgm:pt>
    <dgm:pt modelId="{5667C2B2-E2F5-CC42-B664-ECD3C1A7C40D}" type="pres">
      <dgm:prSet presAssocID="{EE083FC2-920F-405D-9300-AC01BFC3417D}" presName="linear" presStyleCnt="0">
        <dgm:presLayoutVars>
          <dgm:animLvl val="lvl"/>
          <dgm:resizeHandles val="exact"/>
        </dgm:presLayoutVars>
      </dgm:prSet>
      <dgm:spPr/>
    </dgm:pt>
    <dgm:pt modelId="{CA0C511E-EA90-3442-A627-2F349D53391B}" type="pres">
      <dgm:prSet presAssocID="{623F43F7-ECDE-4555-90F6-4320C30C01E6}" presName="parentText" presStyleLbl="node1" presStyleIdx="0" presStyleCnt="3">
        <dgm:presLayoutVars>
          <dgm:chMax val="0"/>
          <dgm:bulletEnabled val="1"/>
        </dgm:presLayoutVars>
      </dgm:prSet>
      <dgm:spPr/>
    </dgm:pt>
    <dgm:pt modelId="{F1DBB895-A506-714B-823C-EA0AAF06E644}" type="pres">
      <dgm:prSet presAssocID="{0D047509-7B87-4BC5-8767-02BCB39519ED}" presName="spacer" presStyleCnt="0"/>
      <dgm:spPr/>
    </dgm:pt>
    <dgm:pt modelId="{DA85214E-321A-CB45-9076-539773F49CC8}" type="pres">
      <dgm:prSet presAssocID="{D1892B3E-910C-4DF9-84D4-927DA0DE12B6}" presName="parentText" presStyleLbl="node1" presStyleIdx="1" presStyleCnt="3">
        <dgm:presLayoutVars>
          <dgm:chMax val="0"/>
          <dgm:bulletEnabled val="1"/>
        </dgm:presLayoutVars>
      </dgm:prSet>
      <dgm:spPr/>
    </dgm:pt>
    <dgm:pt modelId="{7FE605F3-A84B-6C4F-BF6C-81AD22264675}" type="pres">
      <dgm:prSet presAssocID="{86738D1D-E1AB-4438-A53B-BB38B95F03D5}" presName="spacer" presStyleCnt="0"/>
      <dgm:spPr/>
    </dgm:pt>
    <dgm:pt modelId="{2705C5CC-439E-D844-812F-E7E250411527}" type="pres">
      <dgm:prSet presAssocID="{4F5297D5-A08F-45DB-A478-DC3B6870BF22}" presName="parentText" presStyleLbl="node1" presStyleIdx="2" presStyleCnt="3">
        <dgm:presLayoutVars>
          <dgm:chMax val="0"/>
          <dgm:bulletEnabled val="1"/>
        </dgm:presLayoutVars>
      </dgm:prSet>
      <dgm:spPr/>
    </dgm:pt>
  </dgm:ptLst>
  <dgm:cxnLst>
    <dgm:cxn modelId="{6E7E0942-C1B2-5E4E-A1B4-BD445A2E08C2}" type="presOf" srcId="{623F43F7-ECDE-4555-90F6-4320C30C01E6}" destId="{CA0C511E-EA90-3442-A627-2F349D53391B}" srcOrd="0" destOrd="0" presId="urn:microsoft.com/office/officeart/2005/8/layout/vList2"/>
    <dgm:cxn modelId="{14829079-9C02-4F02-A6CB-74AA8524BBF1}" srcId="{EE083FC2-920F-405D-9300-AC01BFC3417D}" destId="{623F43F7-ECDE-4555-90F6-4320C30C01E6}" srcOrd="0" destOrd="0" parTransId="{A7FD7CD6-D265-40CA-B4EE-FEDA1C6C0B72}" sibTransId="{0D047509-7B87-4BC5-8767-02BCB39519ED}"/>
    <dgm:cxn modelId="{2C8FEAAE-6955-3C4D-8441-84821B874FF8}" type="presOf" srcId="{D1892B3E-910C-4DF9-84D4-927DA0DE12B6}" destId="{DA85214E-321A-CB45-9076-539773F49CC8}" srcOrd="0" destOrd="0" presId="urn:microsoft.com/office/officeart/2005/8/layout/vList2"/>
    <dgm:cxn modelId="{2AFD30B1-C453-4994-AC76-BD0F45A07ED6}" srcId="{EE083FC2-920F-405D-9300-AC01BFC3417D}" destId="{4F5297D5-A08F-45DB-A478-DC3B6870BF22}" srcOrd="2" destOrd="0" parTransId="{4D52828F-4701-4E29-982A-48F22BD122CD}" sibTransId="{27809909-3763-4370-B796-952A37D652EB}"/>
    <dgm:cxn modelId="{F7470DB6-C96D-491D-9FF7-374E9712F028}" srcId="{EE083FC2-920F-405D-9300-AC01BFC3417D}" destId="{D1892B3E-910C-4DF9-84D4-927DA0DE12B6}" srcOrd="1" destOrd="0" parTransId="{B6DFCE63-DA7D-409A-963C-93C8F1BE3BBC}" sibTransId="{86738D1D-E1AB-4438-A53B-BB38B95F03D5}"/>
    <dgm:cxn modelId="{79C5C3C5-4C55-214E-AB01-F202BCACBE10}" type="presOf" srcId="{EE083FC2-920F-405D-9300-AC01BFC3417D}" destId="{5667C2B2-E2F5-CC42-B664-ECD3C1A7C40D}" srcOrd="0" destOrd="0" presId="urn:microsoft.com/office/officeart/2005/8/layout/vList2"/>
    <dgm:cxn modelId="{EB01B3ED-3FB4-C440-BCA7-F9DE68D6A555}" type="presOf" srcId="{4F5297D5-A08F-45DB-A478-DC3B6870BF22}" destId="{2705C5CC-439E-D844-812F-E7E250411527}" srcOrd="0" destOrd="0" presId="urn:microsoft.com/office/officeart/2005/8/layout/vList2"/>
    <dgm:cxn modelId="{61AD6B46-CD79-2E43-8DCF-67252F2634FF}" type="presParOf" srcId="{5667C2B2-E2F5-CC42-B664-ECD3C1A7C40D}" destId="{CA0C511E-EA90-3442-A627-2F349D53391B}" srcOrd="0" destOrd="0" presId="urn:microsoft.com/office/officeart/2005/8/layout/vList2"/>
    <dgm:cxn modelId="{EC478A60-C43A-C442-8047-F5C3B8C61748}" type="presParOf" srcId="{5667C2B2-E2F5-CC42-B664-ECD3C1A7C40D}" destId="{F1DBB895-A506-714B-823C-EA0AAF06E644}" srcOrd="1" destOrd="0" presId="urn:microsoft.com/office/officeart/2005/8/layout/vList2"/>
    <dgm:cxn modelId="{0315BDBD-86F7-5445-A0BC-B98B573B9BEB}" type="presParOf" srcId="{5667C2B2-E2F5-CC42-B664-ECD3C1A7C40D}" destId="{DA85214E-321A-CB45-9076-539773F49CC8}" srcOrd="2" destOrd="0" presId="urn:microsoft.com/office/officeart/2005/8/layout/vList2"/>
    <dgm:cxn modelId="{DAC90DAE-08F1-324A-9A05-9EEB49BA5CBD}" type="presParOf" srcId="{5667C2B2-E2F5-CC42-B664-ECD3C1A7C40D}" destId="{7FE605F3-A84B-6C4F-BF6C-81AD22264675}" srcOrd="3" destOrd="0" presId="urn:microsoft.com/office/officeart/2005/8/layout/vList2"/>
    <dgm:cxn modelId="{732A0F8D-7E43-824A-B0B1-A6977C3D326B}" type="presParOf" srcId="{5667C2B2-E2F5-CC42-B664-ECD3C1A7C40D}" destId="{2705C5CC-439E-D844-812F-E7E25041152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9C860A-774A-4C08-9BFE-2B79C67E02A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09FBE58-2289-48BF-803A-72EC8700B195}">
      <dgm:prSet/>
      <dgm:spPr/>
      <dgm:t>
        <a:bodyPr/>
        <a:lstStyle/>
        <a:p>
          <a:r>
            <a:rPr lang="en-GB"/>
            <a:t>What is the relationship between my Peace and my Truth? </a:t>
          </a:r>
          <a:endParaRPr lang="en-US"/>
        </a:p>
      </dgm:t>
    </dgm:pt>
    <dgm:pt modelId="{12D69C7A-11D5-42F3-90A4-96B2B339B8B4}" type="parTrans" cxnId="{9FA140A0-DA72-4953-B0AA-BB9A5AF64FE6}">
      <dgm:prSet/>
      <dgm:spPr/>
      <dgm:t>
        <a:bodyPr/>
        <a:lstStyle/>
        <a:p>
          <a:endParaRPr lang="en-US"/>
        </a:p>
      </dgm:t>
    </dgm:pt>
    <dgm:pt modelId="{F823D689-3E93-46E9-97E6-124FAD5F86D3}" type="sibTrans" cxnId="{9FA140A0-DA72-4953-B0AA-BB9A5AF64FE6}">
      <dgm:prSet/>
      <dgm:spPr/>
      <dgm:t>
        <a:bodyPr/>
        <a:lstStyle/>
        <a:p>
          <a:endParaRPr lang="en-US"/>
        </a:p>
      </dgm:t>
    </dgm:pt>
    <dgm:pt modelId="{A75DD318-2A02-42AB-9CD6-157532F8A505}">
      <dgm:prSet/>
      <dgm:spPr/>
      <dgm:t>
        <a:bodyPr/>
        <a:lstStyle/>
        <a:p>
          <a:r>
            <a:rPr lang="en-GB"/>
            <a:t>Can I really be true to myself and my Higher Purpose if I am not at Peace with it? </a:t>
          </a:r>
          <a:endParaRPr lang="en-US"/>
        </a:p>
      </dgm:t>
    </dgm:pt>
    <dgm:pt modelId="{FCACBED1-051C-442E-B06F-76820C8E1ABF}" type="parTrans" cxnId="{0EA1958C-12B9-404C-8F0F-C187D3004C87}">
      <dgm:prSet/>
      <dgm:spPr/>
      <dgm:t>
        <a:bodyPr/>
        <a:lstStyle/>
        <a:p>
          <a:endParaRPr lang="en-US"/>
        </a:p>
      </dgm:t>
    </dgm:pt>
    <dgm:pt modelId="{54BA9A3E-CC82-49A5-A639-ACA1F6BB02B4}" type="sibTrans" cxnId="{0EA1958C-12B9-404C-8F0F-C187D3004C87}">
      <dgm:prSet/>
      <dgm:spPr/>
      <dgm:t>
        <a:bodyPr/>
        <a:lstStyle/>
        <a:p>
          <a:endParaRPr lang="en-US"/>
        </a:p>
      </dgm:t>
    </dgm:pt>
    <dgm:pt modelId="{B5D007B1-75C2-4739-B1F5-2CF2E0BF7702}">
      <dgm:prSet/>
      <dgm:spPr/>
      <dgm:t>
        <a:bodyPr/>
        <a:lstStyle/>
        <a:p>
          <a:r>
            <a:rPr lang="en-GB"/>
            <a:t>Does it not bring me peace to feel free to express my true identity? But how can I express that which I do not know? Perhaps the identity that I believe to be part of is not Reality? </a:t>
          </a:r>
          <a:endParaRPr lang="en-US"/>
        </a:p>
      </dgm:t>
    </dgm:pt>
    <dgm:pt modelId="{61277561-1F90-4B40-A66D-E3920880A516}" type="parTrans" cxnId="{05046873-08AB-4FF2-A475-3C86B1184D56}">
      <dgm:prSet/>
      <dgm:spPr/>
      <dgm:t>
        <a:bodyPr/>
        <a:lstStyle/>
        <a:p>
          <a:endParaRPr lang="en-US"/>
        </a:p>
      </dgm:t>
    </dgm:pt>
    <dgm:pt modelId="{DC433C7E-111B-4C11-BB81-6A31D24199C8}" type="sibTrans" cxnId="{05046873-08AB-4FF2-A475-3C86B1184D56}">
      <dgm:prSet/>
      <dgm:spPr/>
      <dgm:t>
        <a:bodyPr/>
        <a:lstStyle/>
        <a:p>
          <a:endParaRPr lang="en-US"/>
        </a:p>
      </dgm:t>
    </dgm:pt>
    <dgm:pt modelId="{AFA024E0-41DC-474D-9692-FD93C359FEED}">
      <dgm:prSet/>
      <dgm:spPr/>
      <dgm:t>
        <a:bodyPr/>
        <a:lstStyle/>
        <a:p>
          <a:r>
            <a:rPr lang="en-GB"/>
            <a:t>Do I seek peace with Truth? Or is my outer expression of seeking to make peace not my true intention? </a:t>
          </a:r>
          <a:endParaRPr lang="en-US"/>
        </a:p>
      </dgm:t>
    </dgm:pt>
    <dgm:pt modelId="{3A8BB0EB-DB21-4AAC-BC0F-FCC22EFE0918}" type="parTrans" cxnId="{1DDE3DE5-E653-42F9-A7D1-B667E2853E4D}">
      <dgm:prSet/>
      <dgm:spPr/>
      <dgm:t>
        <a:bodyPr/>
        <a:lstStyle/>
        <a:p>
          <a:endParaRPr lang="en-US"/>
        </a:p>
      </dgm:t>
    </dgm:pt>
    <dgm:pt modelId="{792BC4A7-B2F3-4A97-8BBF-A9BA31AA5F37}" type="sibTrans" cxnId="{1DDE3DE5-E653-42F9-A7D1-B667E2853E4D}">
      <dgm:prSet/>
      <dgm:spPr/>
      <dgm:t>
        <a:bodyPr/>
        <a:lstStyle/>
        <a:p>
          <a:endParaRPr lang="en-US"/>
        </a:p>
      </dgm:t>
    </dgm:pt>
    <dgm:pt modelId="{E7033348-2B5E-4F1B-A1B7-D5AB4DE5A5D7}">
      <dgm:prSet/>
      <dgm:spPr/>
      <dgm:t>
        <a:bodyPr/>
        <a:lstStyle/>
        <a:p>
          <a:r>
            <a:rPr lang="en-GB"/>
            <a:t>Is my intention to seek and express my truth to make peace or cause division? Is it to gain and serve a Higher Truth or to serve my ego? Is it to Glorify my Maker or to Glorify myself? Is it to Unify or to cause separation? </a:t>
          </a:r>
          <a:endParaRPr lang="en-US"/>
        </a:p>
      </dgm:t>
    </dgm:pt>
    <dgm:pt modelId="{A71EDAC3-15FA-412E-A18F-5865FE7E8D23}" type="parTrans" cxnId="{E4313B28-8F2E-47B1-A98F-DB855205414C}">
      <dgm:prSet/>
      <dgm:spPr/>
      <dgm:t>
        <a:bodyPr/>
        <a:lstStyle/>
        <a:p>
          <a:endParaRPr lang="en-US"/>
        </a:p>
      </dgm:t>
    </dgm:pt>
    <dgm:pt modelId="{F4112C07-A2C7-458B-84B9-36D4A52A9330}" type="sibTrans" cxnId="{E4313B28-8F2E-47B1-A98F-DB855205414C}">
      <dgm:prSet/>
      <dgm:spPr/>
      <dgm:t>
        <a:bodyPr/>
        <a:lstStyle/>
        <a:p>
          <a:endParaRPr lang="en-US"/>
        </a:p>
      </dgm:t>
    </dgm:pt>
    <dgm:pt modelId="{1F0C1B72-2BF5-4636-897C-BB5EA5F59F28}">
      <dgm:prSet/>
      <dgm:spPr/>
      <dgm:t>
        <a:bodyPr/>
        <a:lstStyle/>
        <a:p>
          <a:r>
            <a:rPr lang="en-GB"/>
            <a:t>How can seeking Truth in Peace and seeking Peace in Truth help to sweeten my judgement in my justice so that it causes as little destruction as is necessary on my path towards Truth? </a:t>
          </a:r>
          <a:endParaRPr lang="en-US"/>
        </a:p>
      </dgm:t>
    </dgm:pt>
    <dgm:pt modelId="{6A7BEB55-26FF-4B68-BF88-97D8F9DF4C0F}" type="parTrans" cxnId="{B6BC35E1-3C2D-460D-88C0-34DFD652CF0A}">
      <dgm:prSet/>
      <dgm:spPr/>
      <dgm:t>
        <a:bodyPr/>
        <a:lstStyle/>
        <a:p>
          <a:endParaRPr lang="en-US"/>
        </a:p>
      </dgm:t>
    </dgm:pt>
    <dgm:pt modelId="{AF2B5979-77BC-4C69-BD51-6C0DFCADF22E}" type="sibTrans" cxnId="{B6BC35E1-3C2D-460D-88C0-34DFD652CF0A}">
      <dgm:prSet/>
      <dgm:spPr/>
      <dgm:t>
        <a:bodyPr/>
        <a:lstStyle/>
        <a:p>
          <a:endParaRPr lang="en-US"/>
        </a:p>
      </dgm:t>
    </dgm:pt>
    <dgm:pt modelId="{0146A4D4-D6CD-874C-97B8-D39A4BDB1673}" type="pres">
      <dgm:prSet presAssocID="{7C9C860A-774A-4C08-9BFE-2B79C67E02AB}" presName="linear" presStyleCnt="0">
        <dgm:presLayoutVars>
          <dgm:animLvl val="lvl"/>
          <dgm:resizeHandles val="exact"/>
        </dgm:presLayoutVars>
      </dgm:prSet>
      <dgm:spPr/>
    </dgm:pt>
    <dgm:pt modelId="{CA2F1E4D-7BD5-474C-811F-B9370DD60A70}" type="pres">
      <dgm:prSet presAssocID="{709FBE58-2289-48BF-803A-72EC8700B195}" presName="parentText" presStyleLbl="node1" presStyleIdx="0" presStyleCnt="6">
        <dgm:presLayoutVars>
          <dgm:chMax val="0"/>
          <dgm:bulletEnabled val="1"/>
        </dgm:presLayoutVars>
      </dgm:prSet>
      <dgm:spPr/>
    </dgm:pt>
    <dgm:pt modelId="{B3C0AD6D-4BAD-914C-9379-515B58335040}" type="pres">
      <dgm:prSet presAssocID="{F823D689-3E93-46E9-97E6-124FAD5F86D3}" presName="spacer" presStyleCnt="0"/>
      <dgm:spPr/>
    </dgm:pt>
    <dgm:pt modelId="{21F7A9EB-753A-614D-BF52-762CA025BD6C}" type="pres">
      <dgm:prSet presAssocID="{A75DD318-2A02-42AB-9CD6-157532F8A505}" presName="parentText" presStyleLbl="node1" presStyleIdx="1" presStyleCnt="6">
        <dgm:presLayoutVars>
          <dgm:chMax val="0"/>
          <dgm:bulletEnabled val="1"/>
        </dgm:presLayoutVars>
      </dgm:prSet>
      <dgm:spPr/>
    </dgm:pt>
    <dgm:pt modelId="{A830705F-8A57-6E44-8820-C11447CFE0CF}" type="pres">
      <dgm:prSet presAssocID="{54BA9A3E-CC82-49A5-A639-ACA1F6BB02B4}" presName="spacer" presStyleCnt="0"/>
      <dgm:spPr/>
    </dgm:pt>
    <dgm:pt modelId="{67B10C66-1AC1-7640-B10F-AE12C7AF6EF7}" type="pres">
      <dgm:prSet presAssocID="{B5D007B1-75C2-4739-B1F5-2CF2E0BF7702}" presName="parentText" presStyleLbl="node1" presStyleIdx="2" presStyleCnt="6">
        <dgm:presLayoutVars>
          <dgm:chMax val="0"/>
          <dgm:bulletEnabled val="1"/>
        </dgm:presLayoutVars>
      </dgm:prSet>
      <dgm:spPr/>
    </dgm:pt>
    <dgm:pt modelId="{27038E42-35B0-0C42-8EA1-B3A14328F315}" type="pres">
      <dgm:prSet presAssocID="{DC433C7E-111B-4C11-BB81-6A31D24199C8}" presName="spacer" presStyleCnt="0"/>
      <dgm:spPr/>
    </dgm:pt>
    <dgm:pt modelId="{C020069D-5422-8646-8548-7B75782CEAEA}" type="pres">
      <dgm:prSet presAssocID="{AFA024E0-41DC-474D-9692-FD93C359FEED}" presName="parentText" presStyleLbl="node1" presStyleIdx="3" presStyleCnt="6">
        <dgm:presLayoutVars>
          <dgm:chMax val="0"/>
          <dgm:bulletEnabled val="1"/>
        </dgm:presLayoutVars>
      </dgm:prSet>
      <dgm:spPr/>
    </dgm:pt>
    <dgm:pt modelId="{67EB7F3B-E9B9-924D-AEA1-1F0C7D246237}" type="pres">
      <dgm:prSet presAssocID="{792BC4A7-B2F3-4A97-8BBF-A9BA31AA5F37}" presName="spacer" presStyleCnt="0"/>
      <dgm:spPr/>
    </dgm:pt>
    <dgm:pt modelId="{37353389-F952-3C41-9B29-533E4D95D538}" type="pres">
      <dgm:prSet presAssocID="{E7033348-2B5E-4F1B-A1B7-D5AB4DE5A5D7}" presName="parentText" presStyleLbl="node1" presStyleIdx="4" presStyleCnt="6">
        <dgm:presLayoutVars>
          <dgm:chMax val="0"/>
          <dgm:bulletEnabled val="1"/>
        </dgm:presLayoutVars>
      </dgm:prSet>
      <dgm:spPr/>
    </dgm:pt>
    <dgm:pt modelId="{E9B79AB2-1C22-8242-AE29-FFCDF3F63BB2}" type="pres">
      <dgm:prSet presAssocID="{F4112C07-A2C7-458B-84B9-36D4A52A9330}" presName="spacer" presStyleCnt="0"/>
      <dgm:spPr/>
    </dgm:pt>
    <dgm:pt modelId="{DF329A19-F660-C44A-82FD-5EF4803E69DE}" type="pres">
      <dgm:prSet presAssocID="{1F0C1B72-2BF5-4636-897C-BB5EA5F59F28}" presName="parentText" presStyleLbl="node1" presStyleIdx="5" presStyleCnt="6">
        <dgm:presLayoutVars>
          <dgm:chMax val="0"/>
          <dgm:bulletEnabled val="1"/>
        </dgm:presLayoutVars>
      </dgm:prSet>
      <dgm:spPr/>
    </dgm:pt>
  </dgm:ptLst>
  <dgm:cxnLst>
    <dgm:cxn modelId="{E4313B28-8F2E-47B1-A98F-DB855205414C}" srcId="{7C9C860A-774A-4C08-9BFE-2B79C67E02AB}" destId="{E7033348-2B5E-4F1B-A1B7-D5AB4DE5A5D7}" srcOrd="4" destOrd="0" parTransId="{A71EDAC3-15FA-412E-A18F-5865FE7E8D23}" sibTransId="{F4112C07-A2C7-458B-84B9-36D4A52A9330}"/>
    <dgm:cxn modelId="{74665149-4CA4-B043-9A48-9392250849EC}" type="presOf" srcId="{AFA024E0-41DC-474D-9692-FD93C359FEED}" destId="{C020069D-5422-8646-8548-7B75782CEAEA}" srcOrd="0" destOrd="0" presId="urn:microsoft.com/office/officeart/2005/8/layout/vList2"/>
    <dgm:cxn modelId="{C29D876A-7FFE-7747-9E04-C78A6E3EDF2F}" type="presOf" srcId="{1F0C1B72-2BF5-4636-897C-BB5EA5F59F28}" destId="{DF329A19-F660-C44A-82FD-5EF4803E69DE}" srcOrd="0" destOrd="0" presId="urn:microsoft.com/office/officeart/2005/8/layout/vList2"/>
    <dgm:cxn modelId="{31162473-37FB-0B42-A58B-CFEE3A02F905}" type="presOf" srcId="{709FBE58-2289-48BF-803A-72EC8700B195}" destId="{CA2F1E4D-7BD5-474C-811F-B9370DD60A70}" srcOrd="0" destOrd="0" presId="urn:microsoft.com/office/officeart/2005/8/layout/vList2"/>
    <dgm:cxn modelId="{05046873-08AB-4FF2-A475-3C86B1184D56}" srcId="{7C9C860A-774A-4C08-9BFE-2B79C67E02AB}" destId="{B5D007B1-75C2-4739-B1F5-2CF2E0BF7702}" srcOrd="2" destOrd="0" parTransId="{61277561-1F90-4B40-A66D-E3920880A516}" sibTransId="{DC433C7E-111B-4C11-BB81-6A31D24199C8}"/>
    <dgm:cxn modelId="{791B327C-21CE-9B4D-A1F6-2F4932BDCDEF}" type="presOf" srcId="{E7033348-2B5E-4F1B-A1B7-D5AB4DE5A5D7}" destId="{37353389-F952-3C41-9B29-533E4D95D538}" srcOrd="0" destOrd="0" presId="urn:microsoft.com/office/officeart/2005/8/layout/vList2"/>
    <dgm:cxn modelId="{0EA1958C-12B9-404C-8F0F-C187D3004C87}" srcId="{7C9C860A-774A-4C08-9BFE-2B79C67E02AB}" destId="{A75DD318-2A02-42AB-9CD6-157532F8A505}" srcOrd="1" destOrd="0" parTransId="{FCACBED1-051C-442E-B06F-76820C8E1ABF}" sibTransId="{54BA9A3E-CC82-49A5-A639-ACA1F6BB02B4}"/>
    <dgm:cxn modelId="{9FA140A0-DA72-4953-B0AA-BB9A5AF64FE6}" srcId="{7C9C860A-774A-4C08-9BFE-2B79C67E02AB}" destId="{709FBE58-2289-48BF-803A-72EC8700B195}" srcOrd="0" destOrd="0" parTransId="{12D69C7A-11D5-42F3-90A4-96B2B339B8B4}" sibTransId="{F823D689-3E93-46E9-97E6-124FAD5F86D3}"/>
    <dgm:cxn modelId="{A07650A6-E9D1-D34A-B271-FB66F410A372}" type="presOf" srcId="{B5D007B1-75C2-4739-B1F5-2CF2E0BF7702}" destId="{67B10C66-1AC1-7640-B10F-AE12C7AF6EF7}" srcOrd="0" destOrd="0" presId="urn:microsoft.com/office/officeart/2005/8/layout/vList2"/>
    <dgm:cxn modelId="{88D9CABB-2298-9141-BB0E-DAE627E42911}" type="presOf" srcId="{A75DD318-2A02-42AB-9CD6-157532F8A505}" destId="{21F7A9EB-753A-614D-BF52-762CA025BD6C}" srcOrd="0" destOrd="0" presId="urn:microsoft.com/office/officeart/2005/8/layout/vList2"/>
    <dgm:cxn modelId="{B6BC35E1-3C2D-460D-88C0-34DFD652CF0A}" srcId="{7C9C860A-774A-4C08-9BFE-2B79C67E02AB}" destId="{1F0C1B72-2BF5-4636-897C-BB5EA5F59F28}" srcOrd="5" destOrd="0" parTransId="{6A7BEB55-26FF-4B68-BF88-97D8F9DF4C0F}" sibTransId="{AF2B5979-77BC-4C69-BD51-6C0DFCADF22E}"/>
    <dgm:cxn modelId="{1DDE3DE5-E653-42F9-A7D1-B667E2853E4D}" srcId="{7C9C860A-774A-4C08-9BFE-2B79C67E02AB}" destId="{AFA024E0-41DC-474D-9692-FD93C359FEED}" srcOrd="3" destOrd="0" parTransId="{3A8BB0EB-DB21-4AAC-BC0F-FCC22EFE0918}" sibTransId="{792BC4A7-B2F3-4A97-8BBF-A9BA31AA5F37}"/>
    <dgm:cxn modelId="{CF9860FE-BCC8-5F4B-8242-4A44EB39C8E9}" type="presOf" srcId="{7C9C860A-774A-4C08-9BFE-2B79C67E02AB}" destId="{0146A4D4-D6CD-874C-97B8-D39A4BDB1673}" srcOrd="0" destOrd="0" presId="urn:microsoft.com/office/officeart/2005/8/layout/vList2"/>
    <dgm:cxn modelId="{3BB05582-9EC8-7F4C-9529-7425FA5542EA}" type="presParOf" srcId="{0146A4D4-D6CD-874C-97B8-D39A4BDB1673}" destId="{CA2F1E4D-7BD5-474C-811F-B9370DD60A70}" srcOrd="0" destOrd="0" presId="urn:microsoft.com/office/officeart/2005/8/layout/vList2"/>
    <dgm:cxn modelId="{0BD1F45C-4656-F544-9AA3-2ED42EAE4728}" type="presParOf" srcId="{0146A4D4-D6CD-874C-97B8-D39A4BDB1673}" destId="{B3C0AD6D-4BAD-914C-9379-515B58335040}" srcOrd="1" destOrd="0" presId="urn:microsoft.com/office/officeart/2005/8/layout/vList2"/>
    <dgm:cxn modelId="{856071E7-6BBB-DF41-9360-B7E992A0F5D0}" type="presParOf" srcId="{0146A4D4-D6CD-874C-97B8-D39A4BDB1673}" destId="{21F7A9EB-753A-614D-BF52-762CA025BD6C}" srcOrd="2" destOrd="0" presId="urn:microsoft.com/office/officeart/2005/8/layout/vList2"/>
    <dgm:cxn modelId="{6543D067-944C-344A-B5F2-BF936246FE49}" type="presParOf" srcId="{0146A4D4-D6CD-874C-97B8-D39A4BDB1673}" destId="{A830705F-8A57-6E44-8820-C11447CFE0CF}" srcOrd="3" destOrd="0" presId="urn:microsoft.com/office/officeart/2005/8/layout/vList2"/>
    <dgm:cxn modelId="{FC190DF4-FFED-0A4A-8271-07B67272CF7C}" type="presParOf" srcId="{0146A4D4-D6CD-874C-97B8-D39A4BDB1673}" destId="{67B10C66-1AC1-7640-B10F-AE12C7AF6EF7}" srcOrd="4" destOrd="0" presId="urn:microsoft.com/office/officeart/2005/8/layout/vList2"/>
    <dgm:cxn modelId="{61E268AA-7228-F948-8A51-90F253462027}" type="presParOf" srcId="{0146A4D4-D6CD-874C-97B8-D39A4BDB1673}" destId="{27038E42-35B0-0C42-8EA1-B3A14328F315}" srcOrd="5" destOrd="0" presId="urn:microsoft.com/office/officeart/2005/8/layout/vList2"/>
    <dgm:cxn modelId="{1081A8A8-17EB-2A42-A866-BE6A23A5245A}" type="presParOf" srcId="{0146A4D4-D6CD-874C-97B8-D39A4BDB1673}" destId="{C020069D-5422-8646-8548-7B75782CEAEA}" srcOrd="6" destOrd="0" presId="urn:microsoft.com/office/officeart/2005/8/layout/vList2"/>
    <dgm:cxn modelId="{9EE52354-40CE-9849-83C6-2FC862B2B272}" type="presParOf" srcId="{0146A4D4-D6CD-874C-97B8-D39A4BDB1673}" destId="{67EB7F3B-E9B9-924D-AEA1-1F0C7D246237}" srcOrd="7" destOrd="0" presId="urn:microsoft.com/office/officeart/2005/8/layout/vList2"/>
    <dgm:cxn modelId="{13759736-DA85-534A-90C3-80D619A44E00}" type="presParOf" srcId="{0146A4D4-D6CD-874C-97B8-D39A4BDB1673}" destId="{37353389-F952-3C41-9B29-533E4D95D538}" srcOrd="8" destOrd="0" presId="urn:microsoft.com/office/officeart/2005/8/layout/vList2"/>
    <dgm:cxn modelId="{296D422B-3780-BC46-9CA0-DA62F6305999}" type="presParOf" srcId="{0146A4D4-D6CD-874C-97B8-D39A4BDB1673}" destId="{E9B79AB2-1C22-8242-AE29-FFCDF3F63BB2}" srcOrd="9" destOrd="0" presId="urn:microsoft.com/office/officeart/2005/8/layout/vList2"/>
    <dgm:cxn modelId="{7C84DE26-174F-6F45-BE47-3AE5BB65A738}" type="presParOf" srcId="{0146A4D4-D6CD-874C-97B8-D39A4BDB1673}" destId="{DF329A19-F660-C44A-82FD-5EF4803E69D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616373-D2FC-4D56-9230-949806749C5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694BB36-36F7-4CF6-972A-B0705766F260}">
      <dgm:prSet/>
      <dgm:spPr/>
      <dgm:t>
        <a:bodyPr/>
        <a:lstStyle/>
        <a:p>
          <a:r>
            <a:rPr lang="en-GB"/>
            <a:t>How does my forgiveness and my truth relate to one another? </a:t>
          </a:r>
          <a:endParaRPr lang="en-US"/>
        </a:p>
      </dgm:t>
    </dgm:pt>
    <dgm:pt modelId="{43D12E50-C8C1-4B9D-AFFE-3086C45E5DA7}" type="parTrans" cxnId="{B112E700-E621-4C5F-AA2B-AEDA86913201}">
      <dgm:prSet/>
      <dgm:spPr/>
      <dgm:t>
        <a:bodyPr/>
        <a:lstStyle/>
        <a:p>
          <a:endParaRPr lang="en-US"/>
        </a:p>
      </dgm:t>
    </dgm:pt>
    <dgm:pt modelId="{AB85604F-C969-4874-B66D-222B3B095CC4}" type="sibTrans" cxnId="{B112E700-E621-4C5F-AA2B-AEDA86913201}">
      <dgm:prSet/>
      <dgm:spPr/>
      <dgm:t>
        <a:bodyPr/>
        <a:lstStyle/>
        <a:p>
          <a:endParaRPr lang="en-US"/>
        </a:p>
      </dgm:t>
    </dgm:pt>
    <dgm:pt modelId="{0FDEF5B6-8F83-43AE-AE0F-4417811791B8}">
      <dgm:prSet/>
      <dgm:spPr/>
      <dgm:t>
        <a:bodyPr/>
        <a:lstStyle/>
        <a:p>
          <a:r>
            <a:rPr lang="en-GB"/>
            <a:t>Am I able to Truly forgive so that I can be truly forgiven? </a:t>
          </a:r>
          <a:endParaRPr lang="en-US"/>
        </a:p>
      </dgm:t>
    </dgm:pt>
    <dgm:pt modelId="{BB461B7A-7153-417F-A7F9-AEEDF5C128DD}" type="parTrans" cxnId="{B46698A5-C478-47F6-B638-A3D9B983046F}">
      <dgm:prSet/>
      <dgm:spPr/>
      <dgm:t>
        <a:bodyPr/>
        <a:lstStyle/>
        <a:p>
          <a:endParaRPr lang="en-US"/>
        </a:p>
      </dgm:t>
    </dgm:pt>
    <dgm:pt modelId="{07C0E20F-85B4-4665-B227-81ED8029DB37}" type="sibTrans" cxnId="{B46698A5-C478-47F6-B638-A3D9B983046F}">
      <dgm:prSet/>
      <dgm:spPr/>
      <dgm:t>
        <a:bodyPr/>
        <a:lstStyle/>
        <a:p>
          <a:endParaRPr lang="en-US"/>
        </a:p>
      </dgm:t>
    </dgm:pt>
    <dgm:pt modelId="{683514A2-9B96-42C7-8179-A7A6C45A72BF}">
      <dgm:prSet/>
      <dgm:spPr/>
      <dgm:t>
        <a:bodyPr/>
        <a:lstStyle/>
        <a:p>
          <a:r>
            <a:rPr lang="en-GB"/>
            <a:t>Do I have sincerity in my repentance and my pardoning of others’ faults? </a:t>
          </a:r>
          <a:endParaRPr lang="en-US"/>
        </a:p>
      </dgm:t>
    </dgm:pt>
    <dgm:pt modelId="{533515EA-94BB-4476-9CFE-B5BCD26FD38F}" type="parTrans" cxnId="{3346E652-9482-4DF3-AA5A-F2EB5BD78F11}">
      <dgm:prSet/>
      <dgm:spPr/>
      <dgm:t>
        <a:bodyPr/>
        <a:lstStyle/>
        <a:p>
          <a:endParaRPr lang="en-US"/>
        </a:p>
      </dgm:t>
    </dgm:pt>
    <dgm:pt modelId="{11ABAB20-61EA-419C-966D-99D49EAC88B4}" type="sibTrans" cxnId="{3346E652-9482-4DF3-AA5A-F2EB5BD78F11}">
      <dgm:prSet/>
      <dgm:spPr/>
      <dgm:t>
        <a:bodyPr/>
        <a:lstStyle/>
        <a:p>
          <a:endParaRPr lang="en-US"/>
        </a:p>
      </dgm:t>
    </dgm:pt>
    <dgm:pt modelId="{879061FD-927F-4995-959D-42718AFDF21A}">
      <dgm:prSet/>
      <dgm:spPr/>
      <dgm:t>
        <a:bodyPr/>
        <a:lstStyle/>
        <a:p>
          <a:r>
            <a:rPr lang="en-GB"/>
            <a:t>Do I forgive to release the burden of others or to heal myself? </a:t>
          </a:r>
          <a:endParaRPr lang="en-US"/>
        </a:p>
      </dgm:t>
    </dgm:pt>
    <dgm:pt modelId="{9821ABFB-0C92-454F-B809-E3C9B60FA92C}" type="parTrans" cxnId="{52A6DA45-213D-4891-A5F4-05DDB3F54BA3}">
      <dgm:prSet/>
      <dgm:spPr/>
      <dgm:t>
        <a:bodyPr/>
        <a:lstStyle/>
        <a:p>
          <a:endParaRPr lang="en-US"/>
        </a:p>
      </dgm:t>
    </dgm:pt>
    <dgm:pt modelId="{E15B2074-3109-4ED2-B004-5201505D4C41}" type="sibTrans" cxnId="{52A6DA45-213D-4891-A5F4-05DDB3F54BA3}">
      <dgm:prSet/>
      <dgm:spPr/>
      <dgm:t>
        <a:bodyPr/>
        <a:lstStyle/>
        <a:p>
          <a:endParaRPr lang="en-US"/>
        </a:p>
      </dgm:t>
    </dgm:pt>
    <dgm:pt modelId="{E960DF91-21F0-4CA5-8E21-9A7171CC3EF6}">
      <dgm:prSet/>
      <dgm:spPr/>
      <dgm:t>
        <a:bodyPr/>
        <a:lstStyle/>
        <a:p>
          <a:r>
            <a:rPr lang="en-GB"/>
            <a:t>Is my forgiveness real? Is my forgiveness from my mind or from my heart? Is it sincere? </a:t>
          </a:r>
          <a:endParaRPr lang="en-US"/>
        </a:p>
      </dgm:t>
    </dgm:pt>
    <dgm:pt modelId="{7C44ED64-1E4A-40C6-85D0-30382F79AC60}" type="parTrans" cxnId="{C87310A7-47EA-4FCE-A950-4E6A30EA53B6}">
      <dgm:prSet/>
      <dgm:spPr/>
      <dgm:t>
        <a:bodyPr/>
        <a:lstStyle/>
        <a:p>
          <a:endParaRPr lang="en-US"/>
        </a:p>
      </dgm:t>
    </dgm:pt>
    <dgm:pt modelId="{5C598DC4-63B5-485C-BDC5-6D56F717AE93}" type="sibTrans" cxnId="{C87310A7-47EA-4FCE-A950-4E6A30EA53B6}">
      <dgm:prSet/>
      <dgm:spPr/>
      <dgm:t>
        <a:bodyPr/>
        <a:lstStyle/>
        <a:p>
          <a:endParaRPr lang="en-US"/>
        </a:p>
      </dgm:t>
    </dgm:pt>
    <dgm:pt modelId="{448A1A9B-9866-4EF0-9DD7-5233B858CC09}">
      <dgm:prSet/>
      <dgm:spPr/>
      <dgm:t>
        <a:bodyPr/>
        <a:lstStyle/>
        <a:p>
          <a:r>
            <a:rPr lang="en-GB"/>
            <a:t>How can Truth in my forgiveness and Truth in my repentance help me and others to Heal from the burdens of our past and release the weight from our backs so that our path towards seeking and expressing Truth is not such a struggle? </a:t>
          </a:r>
          <a:endParaRPr lang="en-US"/>
        </a:p>
      </dgm:t>
    </dgm:pt>
    <dgm:pt modelId="{12ADE6C9-E72E-402C-B12C-AA1BF505E1B5}" type="parTrans" cxnId="{BA8E1E0C-EA39-4507-81E5-31938E8ADF66}">
      <dgm:prSet/>
      <dgm:spPr/>
      <dgm:t>
        <a:bodyPr/>
        <a:lstStyle/>
        <a:p>
          <a:endParaRPr lang="en-US"/>
        </a:p>
      </dgm:t>
    </dgm:pt>
    <dgm:pt modelId="{7834959D-4CCB-43EC-95A4-F53B5F6C5E08}" type="sibTrans" cxnId="{BA8E1E0C-EA39-4507-81E5-31938E8ADF66}">
      <dgm:prSet/>
      <dgm:spPr/>
      <dgm:t>
        <a:bodyPr/>
        <a:lstStyle/>
        <a:p>
          <a:endParaRPr lang="en-US"/>
        </a:p>
      </dgm:t>
    </dgm:pt>
    <dgm:pt modelId="{27DB4FE3-7FDC-4CEE-A24B-B5AF938F19F7}">
      <dgm:prSet/>
      <dgm:spPr/>
      <dgm:t>
        <a:bodyPr/>
        <a:lstStyle/>
        <a:p>
          <a:r>
            <a:rPr lang="en-GB"/>
            <a:t>How can seeking Truth lead me to forgiveness and repentance? How can seeking forgiveness and forgiving others help me in my path to Truth? </a:t>
          </a:r>
          <a:endParaRPr lang="en-US"/>
        </a:p>
      </dgm:t>
    </dgm:pt>
    <dgm:pt modelId="{FD17B71C-28E7-4045-AFFA-27FF39E0D421}" type="parTrans" cxnId="{1A729862-C1D2-4AB8-9DF8-E9981A7C4617}">
      <dgm:prSet/>
      <dgm:spPr/>
      <dgm:t>
        <a:bodyPr/>
        <a:lstStyle/>
        <a:p>
          <a:endParaRPr lang="en-US"/>
        </a:p>
      </dgm:t>
    </dgm:pt>
    <dgm:pt modelId="{E813A932-FC8D-4F05-9873-8A067E3D2687}" type="sibTrans" cxnId="{1A729862-C1D2-4AB8-9DF8-E9981A7C4617}">
      <dgm:prSet/>
      <dgm:spPr/>
      <dgm:t>
        <a:bodyPr/>
        <a:lstStyle/>
        <a:p>
          <a:endParaRPr lang="en-US"/>
        </a:p>
      </dgm:t>
    </dgm:pt>
    <dgm:pt modelId="{6BB30CD1-8981-4D4D-A43B-CA788DB2728C}" type="pres">
      <dgm:prSet presAssocID="{FB616373-D2FC-4D56-9230-949806749C5D}" presName="linear" presStyleCnt="0">
        <dgm:presLayoutVars>
          <dgm:animLvl val="lvl"/>
          <dgm:resizeHandles val="exact"/>
        </dgm:presLayoutVars>
      </dgm:prSet>
      <dgm:spPr/>
    </dgm:pt>
    <dgm:pt modelId="{5EE278AA-E635-0346-BD62-5B156429C50F}" type="pres">
      <dgm:prSet presAssocID="{6694BB36-36F7-4CF6-972A-B0705766F260}" presName="parentText" presStyleLbl="node1" presStyleIdx="0" presStyleCnt="7">
        <dgm:presLayoutVars>
          <dgm:chMax val="0"/>
          <dgm:bulletEnabled val="1"/>
        </dgm:presLayoutVars>
      </dgm:prSet>
      <dgm:spPr/>
    </dgm:pt>
    <dgm:pt modelId="{C3316B00-1030-5845-9F6C-A6A4CCB7D981}" type="pres">
      <dgm:prSet presAssocID="{AB85604F-C969-4874-B66D-222B3B095CC4}" presName="spacer" presStyleCnt="0"/>
      <dgm:spPr/>
    </dgm:pt>
    <dgm:pt modelId="{C720B841-ABD6-AF4D-A4AF-FF7AA90FAD21}" type="pres">
      <dgm:prSet presAssocID="{0FDEF5B6-8F83-43AE-AE0F-4417811791B8}" presName="parentText" presStyleLbl="node1" presStyleIdx="1" presStyleCnt="7">
        <dgm:presLayoutVars>
          <dgm:chMax val="0"/>
          <dgm:bulletEnabled val="1"/>
        </dgm:presLayoutVars>
      </dgm:prSet>
      <dgm:spPr/>
    </dgm:pt>
    <dgm:pt modelId="{060BB5D8-302E-B843-98CD-56625070708B}" type="pres">
      <dgm:prSet presAssocID="{07C0E20F-85B4-4665-B227-81ED8029DB37}" presName="spacer" presStyleCnt="0"/>
      <dgm:spPr/>
    </dgm:pt>
    <dgm:pt modelId="{9BD57154-6481-3041-90D1-A7AE2249C2B0}" type="pres">
      <dgm:prSet presAssocID="{683514A2-9B96-42C7-8179-A7A6C45A72BF}" presName="parentText" presStyleLbl="node1" presStyleIdx="2" presStyleCnt="7">
        <dgm:presLayoutVars>
          <dgm:chMax val="0"/>
          <dgm:bulletEnabled val="1"/>
        </dgm:presLayoutVars>
      </dgm:prSet>
      <dgm:spPr/>
    </dgm:pt>
    <dgm:pt modelId="{14E6F192-7BF0-704D-A798-3E10EEF4068A}" type="pres">
      <dgm:prSet presAssocID="{11ABAB20-61EA-419C-966D-99D49EAC88B4}" presName="spacer" presStyleCnt="0"/>
      <dgm:spPr/>
    </dgm:pt>
    <dgm:pt modelId="{FD1D515D-870D-C34E-B7D3-E2267E93D12D}" type="pres">
      <dgm:prSet presAssocID="{879061FD-927F-4995-959D-42718AFDF21A}" presName="parentText" presStyleLbl="node1" presStyleIdx="3" presStyleCnt="7">
        <dgm:presLayoutVars>
          <dgm:chMax val="0"/>
          <dgm:bulletEnabled val="1"/>
        </dgm:presLayoutVars>
      </dgm:prSet>
      <dgm:spPr/>
    </dgm:pt>
    <dgm:pt modelId="{EB20E559-F754-EE4D-A034-5117F36800DD}" type="pres">
      <dgm:prSet presAssocID="{E15B2074-3109-4ED2-B004-5201505D4C41}" presName="spacer" presStyleCnt="0"/>
      <dgm:spPr/>
    </dgm:pt>
    <dgm:pt modelId="{4138B0AF-95A4-3E48-99BE-02D3D8E862D1}" type="pres">
      <dgm:prSet presAssocID="{E960DF91-21F0-4CA5-8E21-9A7171CC3EF6}" presName="parentText" presStyleLbl="node1" presStyleIdx="4" presStyleCnt="7">
        <dgm:presLayoutVars>
          <dgm:chMax val="0"/>
          <dgm:bulletEnabled val="1"/>
        </dgm:presLayoutVars>
      </dgm:prSet>
      <dgm:spPr/>
    </dgm:pt>
    <dgm:pt modelId="{448CAEA7-A840-AD4A-8989-7D802D1262C5}" type="pres">
      <dgm:prSet presAssocID="{5C598DC4-63B5-485C-BDC5-6D56F717AE93}" presName="spacer" presStyleCnt="0"/>
      <dgm:spPr/>
    </dgm:pt>
    <dgm:pt modelId="{89637CAD-E4B2-3943-A3FA-EF2E87554516}" type="pres">
      <dgm:prSet presAssocID="{448A1A9B-9866-4EF0-9DD7-5233B858CC09}" presName="parentText" presStyleLbl="node1" presStyleIdx="5" presStyleCnt="7">
        <dgm:presLayoutVars>
          <dgm:chMax val="0"/>
          <dgm:bulletEnabled val="1"/>
        </dgm:presLayoutVars>
      </dgm:prSet>
      <dgm:spPr/>
    </dgm:pt>
    <dgm:pt modelId="{3FE71D4C-205D-334C-8141-61A66CCF0583}" type="pres">
      <dgm:prSet presAssocID="{7834959D-4CCB-43EC-95A4-F53B5F6C5E08}" presName="spacer" presStyleCnt="0"/>
      <dgm:spPr/>
    </dgm:pt>
    <dgm:pt modelId="{B093A89E-E5D3-E44A-BBDD-6A679A9BC2A6}" type="pres">
      <dgm:prSet presAssocID="{27DB4FE3-7FDC-4CEE-A24B-B5AF938F19F7}" presName="parentText" presStyleLbl="node1" presStyleIdx="6" presStyleCnt="7">
        <dgm:presLayoutVars>
          <dgm:chMax val="0"/>
          <dgm:bulletEnabled val="1"/>
        </dgm:presLayoutVars>
      </dgm:prSet>
      <dgm:spPr/>
    </dgm:pt>
  </dgm:ptLst>
  <dgm:cxnLst>
    <dgm:cxn modelId="{B112E700-E621-4C5F-AA2B-AEDA86913201}" srcId="{FB616373-D2FC-4D56-9230-949806749C5D}" destId="{6694BB36-36F7-4CF6-972A-B0705766F260}" srcOrd="0" destOrd="0" parTransId="{43D12E50-C8C1-4B9D-AFFE-3086C45E5DA7}" sibTransId="{AB85604F-C969-4874-B66D-222B3B095CC4}"/>
    <dgm:cxn modelId="{BA8E1E0C-EA39-4507-81E5-31938E8ADF66}" srcId="{FB616373-D2FC-4D56-9230-949806749C5D}" destId="{448A1A9B-9866-4EF0-9DD7-5233B858CC09}" srcOrd="5" destOrd="0" parTransId="{12ADE6C9-E72E-402C-B12C-AA1BF505E1B5}" sibTransId="{7834959D-4CCB-43EC-95A4-F53B5F6C5E08}"/>
    <dgm:cxn modelId="{52A6DA45-213D-4891-A5F4-05DDB3F54BA3}" srcId="{FB616373-D2FC-4D56-9230-949806749C5D}" destId="{879061FD-927F-4995-959D-42718AFDF21A}" srcOrd="3" destOrd="0" parTransId="{9821ABFB-0C92-454F-B809-E3C9B60FA92C}" sibTransId="{E15B2074-3109-4ED2-B004-5201505D4C41}"/>
    <dgm:cxn modelId="{425C0F49-346E-8643-9779-BCB8698E84EA}" type="presOf" srcId="{FB616373-D2FC-4D56-9230-949806749C5D}" destId="{6BB30CD1-8981-4D4D-A43B-CA788DB2728C}" srcOrd="0" destOrd="0" presId="urn:microsoft.com/office/officeart/2005/8/layout/vList2"/>
    <dgm:cxn modelId="{3346E652-9482-4DF3-AA5A-F2EB5BD78F11}" srcId="{FB616373-D2FC-4D56-9230-949806749C5D}" destId="{683514A2-9B96-42C7-8179-A7A6C45A72BF}" srcOrd="2" destOrd="0" parTransId="{533515EA-94BB-4476-9CFE-B5BCD26FD38F}" sibTransId="{11ABAB20-61EA-419C-966D-99D49EAC88B4}"/>
    <dgm:cxn modelId="{1A729862-C1D2-4AB8-9DF8-E9981A7C4617}" srcId="{FB616373-D2FC-4D56-9230-949806749C5D}" destId="{27DB4FE3-7FDC-4CEE-A24B-B5AF938F19F7}" srcOrd="6" destOrd="0" parTransId="{FD17B71C-28E7-4045-AFFA-27FF39E0D421}" sibTransId="{E813A932-FC8D-4F05-9873-8A067E3D2687}"/>
    <dgm:cxn modelId="{F4CE769C-5EA7-154E-9740-DCF5496F00E6}" type="presOf" srcId="{0FDEF5B6-8F83-43AE-AE0F-4417811791B8}" destId="{C720B841-ABD6-AF4D-A4AF-FF7AA90FAD21}" srcOrd="0" destOrd="0" presId="urn:microsoft.com/office/officeart/2005/8/layout/vList2"/>
    <dgm:cxn modelId="{B46698A5-C478-47F6-B638-A3D9B983046F}" srcId="{FB616373-D2FC-4D56-9230-949806749C5D}" destId="{0FDEF5B6-8F83-43AE-AE0F-4417811791B8}" srcOrd="1" destOrd="0" parTransId="{BB461B7A-7153-417F-A7F9-AEEDF5C128DD}" sibTransId="{07C0E20F-85B4-4665-B227-81ED8029DB37}"/>
    <dgm:cxn modelId="{E84CCEA6-48BC-B34E-BD66-74A86160A10B}" type="presOf" srcId="{879061FD-927F-4995-959D-42718AFDF21A}" destId="{FD1D515D-870D-C34E-B7D3-E2267E93D12D}" srcOrd="0" destOrd="0" presId="urn:microsoft.com/office/officeart/2005/8/layout/vList2"/>
    <dgm:cxn modelId="{C87310A7-47EA-4FCE-A950-4E6A30EA53B6}" srcId="{FB616373-D2FC-4D56-9230-949806749C5D}" destId="{E960DF91-21F0-4CA5-8E21-9A7171CC3EF6}" srcOrd="4" destOrd="0" parTransId="{7C44ED64-1E4A-40C6-85D0-30382F79AC60}" sibTransId="{5C598DC4-63B5-485C-BDC5-6D56F717AE93}"/>
    <dgm:cxn modelId="{F97A65A8-8EED-1F44-87D0-7C2B73F4AFF4}" type="presOf" srcId="{683514A2-9B96-42C7-8179-A7A6C45A72BF}" destId="{9BD57154-6481-3041-90D1-A7AE2249C2B0}" srcOrd="0" destOrd="0" presId="urn:microsoft.com/office/officeart/2005/8/layout/vList2"/>
    <dgm:cxn modelId="{578EBAB0-2F05-B14C-8BB5-9991A7C1DDD9}" type="presOf" srcId="{448A1A9B-9866-4EF0-9DD7-5233B858CC09}" destId="{89637CAD-E4B2-3943-A3FA-EF2E87554516}" srcOrd="0" destOrd="0" presId="urn:microsoft.com/office/officeart/2005/8/layout/vList2"/>
    <dgm:cxn modelId="{D6A315EE-0ACA-F849-8FBF-A0BF0DA6DDCA}" type="presOf" srcId="{E960DF91-21F0-4CA5-8E21-9A7171CC3EF6}" destId="{4138B0AF-95A4-3E48-99BE-02D3D8E862D1}" srcOrd="0" destOrd="0" presId="urn:microsoft.com/office/officeart/2005/8/layout/vList2"/>
    <dgm:cxn modelId="{3BA9E0F0-E30E-0C4A-BDB4-0CBF99FD11E1}" type="presOf" srcId="{6694BB36-36F7-4CF6-972A-B0705766F260}" destId="{5EE278AA-E635-0346-BD62-5B156429C50F}" srcOrd="0" destOrd="0" presId="urn:microsoft.com/office/officeart/2005/8/layout/vList2"/>
    <dgm:cxn modelId="{9EEBA1FA-22A5-1A4F-BCBB-F065F3BC1600}" type="presOf" srcId="{27DB4FE3-7FDC-4CEE-A24B-B5AF938F19F7}" destId="{B093A89E-E5D3-E44A-BBDD-6A679A9BC2A6}" srcOrd="0" destOrd="0" presId="urn:microsoft.com/office/officeart/2005/8/layout/vList2"/>
    <dgm:cxn modelId="{F43D3512-2734-9247-BA75-C17831C7B5B1}" type="presParOf" srcId="{6BB30CD1-8981-4D4D-A43B-CA788DB2728C}" destId="{5EE278AA-E635-0346-BD62-5B156429C50F}" srcOrd="0" destOrd="0" presId="urn:microsoft.com/office/officeart/2005/8/layout/vList2"/>
    <dgm:cxn modelId="{26335C2A-89AA-0A43-9ADA-6DDB04AE7BAE}" type="presParOf" srcId="{6BB30CD1-8981-4D4D-A43B-CA788DB2728C}" destId="{C3316B00-1030-5845-9F6C-A6A4CCB7D981}" srcOrd="1" destOrd="0" presId="urn:microsoft.com/office/officeart/2005/8/layout/vList2"/>
    <dgm:cxn modelId="{34A27170-BE5E-FF41-B5F0-0AA8226D1CAD}" type="presParOf" srcId="{6BB30CD1-8981-4D4D-A43B-CA788DB2728C}" destId="{C720B841-ABD6-AF4D-A4AF-FF7AA90FAD21}" srcOrd="2" destOrd="0" presId="urn:microsoft.com/office/officeart/2005/8/layout/vList2"/>
    <dgm:cxn modelId="{39A729C4-7571-EE49-A3D7-A030334CA277}" type="presParOf" srcId="{6BB30CD1-8981-4D4D-A43B-CA788DB2728C}" destId="{060BB5D8-302E-B843-98CD-56625070708B}" srcOrd="3" destOrd="0" presId="urn:microsoft.com/office/officeart/2005/8/layout/vList2"/>
    <dgm:cxn modelId="{793A45BC-BB83-DC4E-89A4-328B619FA3BC}" type="presParOf" srcId="{6BB30CD1-8981-4D4D-A43B-CA788DB2728C}" destId="{9BD57154-6481-3041-90D1-A7AE2249C2B0}" srcOrd="4" destOrd="0" presId="urn:microsoft.com/office/officeart/2005/8/layout/vList2"/>
    <dgm:cxn modelId="{777AFC4E-B2F7-7D42-94F5-11BE4C52BFED}" type="presParOf" srcId="{6BB30CD1-8981-4D4D-A43B-CA788DB2728C}" destId="{14E6F192-7BF0-704D-A798-3E10EEF4068A}" srcOrd="5" destOrd="0" presId="urn:microsoft.com/office/officeart/2005/8/layout/vList2"/>
    <dgm:cxn modelId="{200198B1-14B5-294C-934B-C4ECAE225B62}" type="presParOf" srcId="{6BB30CD1-8981-4D4D-A43B-CA788DB2728C}" destId="{FD1D515D-870D-C34E-B7D3-E2267E93D12D}" srcOrd="6" destOrd="0" presId="urn:microsoft.com/office/officeart/2005/8/layout/vList2"/>
    <dgm:cxn modelId="{3036F259-DDE7-554D-AA07-0A0E16F80B39}" type="presParOf" srcId="{6BB30CD1-8981-4D4D-A43B-CA788DB2728C}" destId="{EB20E559-F754-EE4D-A034-5117F36800DD}" srcOrd="7" destOrd="0" presId="urn:microsoft.com/office/officeart/2005/8/layout/vList2"/>
    <dgm:cxn modelId="{BC27E3AF-99DE-8F47-898C-EAF79BAB917A}" type="presParOf" srcId="{6BB30CD1-8981-4D4D-A43B-CA788DB2728C}" destId="{4138B0AF-95A4-3E48-99BE-02D3D8E862D1}" srcOrd="8" destOrd="0" presId="urn:microsoft.com/office/officeart/2005/8/layout/vList2"/>
    <dgm:cxn modelId="{4A61C2AB-9DF2-2840-8CB3-ECB77B1AD1F1}" type="presParOf" srcId="{6BB30CD1-8981-4D4D-A43B-CA788DB2728C}" destId="{448CAEA7-A840-AD4A-8989-7D802D1262C5}" srcOrd="9" destOrd="0" presId="urn:microsoft.com/office/officeart/2005/8/layout/vList2"/>
    <dgm:cxn modelId="{8CBF4DDC-6277-BB40-94FD-6F74A8120954}" type="presParOf" srcId="{6BB30CD1-8981-4D4D-A43B-CA788DB2728C}" destId="{89637CAD-E4B2-3943-A3FA-EF2E87554516}" srcOrd="10" destOrd="0" presId="urn:microsoft.com/office/officeart/2005/8/layout/vList2"/>
    <dgm:cxn modelId="{67CFBCA7-2799-5E47-8437-28D227D6E23E}" type="presParOf" srcId="{6BB30CD1-8981-4D4D-A43B-CA788DB2728C}" destId="{3FE71D4C-205D-334C-8141-61A66CCF0583}" srcOrd="11" destOrd="0" presId="urn:microsoft.com/office/officeart/2005/8/layout/vList2"/>
    <dgm:cxn modelId="{CFEB8F35-44A7-DC41-874E-EB2CB43344D9}" type="presParOf" srcId="{6BB30CD1-8981-4D4D-A43B-CA788DB2728C}" destId="{B093A89E-E5D3-E44A-BBDD-6A679A9BC2A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10CB8D-FDDC-4897-A953-ABA2948A494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104C3C3-5189-46C2-8D3F-C2BB52AD1022}">
      <dgm:prSet/>
      <dgm:spPr/>
      <dgm:t>
        <a:bodyPr/>
        <a:lstStyle/>
        <a:p>
          <a:r>
            <a:rPr lang="en-GB"/>
            <a:t>How does my truth relate to my courage? </a:t>
          </a:r>
          <a:endParaRPr lang="en-US"/>
        </a:p>
      </dgm:t>
    </dgm:pt>
    <dgm:pt modelId="{9D696DE3-8452-43A3-99D4-4B331E4010AF}" type="parTrans" cxnId="{9E544872-BEA1-4F52-B512-9E548ED83271}">
      <dgm:prSet/>
      <dgm:spPr/>
      <dgm:t>
        <a:bodyPr/>
        <a:lstStyle/>
        <a:p>
          <a:endParaRPr lang="en-US"/>
        </a:p>
      </dgm:t>
    </dgm:pt>
    <dgm:pt modelId="{6D787CB5-5580-4364-814B-84555FF3B1A4}" type="sibTrans" cxnId="{9E544872-BEA1-4F52-B512-9E548ED83271}">
      <dgm:prSet/>
      <dgm:spPr/>
      <dgm:t>
        <a:bodyPr/>
        <a:lstStyle/>
        <a:p>
          <a:endParaRPr lang="en-US"/>
        </a:p>
      </dgm:t>
    </dgm:pt>
    <dgm:pt modelId="{913B4298-0194-4980-B2E6-A28F9D7D2AD8}">
      <dgm:prSet/>
      <dgm:spPr/>
      <dgm:t>
        <a:bodyPr/>
        <a:lstStyle/>
        <a:p>
          <a:r>
            <a:rPr lang="en-GB"/>
            <a:t>How can I face Truth if I am fearful of the responsibility of it? How can I allow it to purify me if I do not breathe it in? How can I let it lead me to Peace if I do not breathe it back out again? </a:t>
          </a:r>
          <a:endParaRPr lang="en-US"/>
        </a:p>
      </dgm:t>
    </dgm:pt>
    <dgm:pt modelId="{123A7F3A-E949-4DBC-ADB1-EF8ADC5C5BCF}" type="parTrans" cxnId="{018098B7-E001-49A3-B206-30D643F58307}">
      <dgm:prSet/>
      <dgm:spPr/>
      <dgm:t>
        <a:bodyPr/>
        <a:lstStyle/>
        <a:p>
          <a:endParaRPr lang="en-US"/>
        </a:p>
      </dgm:t>
    </dgm:pt>
    <dgm:pt modelId="{07C521DA-B022-482D-9C20-A1890E28438A}" type="sibTrans" cxnId="{018098B7-E001-49A3-B206-30D643F58307}">
      <dgm:prSet/>
      <dgm:spPr/>
      <dgm:t>
        <a:bodyPr/>
        <a:lstStyle/>
        <a:p>
          <a:endParaRPr lang="en-US"/>
        </a:p>
      </dgm:t>
    </dgm:pt>
    <dgm:pt modelId="{1C9B72DC-6045-43AB-A614-03B1118DEBC4}">
      <dgm:prSet/>
      <dgm:spPr/>
      <dgm:t>
        <a:bodyPr/>
        <a:lstStyle/>
        <a:p>
          <a:r>
            <a:rPr lang="en-GB"/>
            <a:t>How can my courage help me to take the narrow path which leads me to my hidden treasure? </a:t>
          </a:r>
          <a:endParaRPr lang="en-US"/>
        </a:p>
      </dgm:t>
    </dgm:pt>
    <dgm:pt modelId="{32694CED-C308-4D17-A391-CF5EE77A5B6A}" type="parTrans" cxnId="{6406D3A5-8F5E-4113-BA84-296DD3809B79}">
      <dgm:prSet/>
      <dgm:spPr/>
      <dgm:t>
        <a:bodyPr/>
        <a:lstStyle/>
        <a:p>
          <a:endParaRPr lang="en-US"/>
        </a:p>
      </dgm:t>
    </dgm:pt>
    <dgm:pt modelId="{C40B2DF1-5B34-4820-A93B-68202CC892BE}" type="sibTrans" cxnId="{6406D3A5-8F5E-4113-BA84-296DD3809B79}">
      <dgm:prSet/>
      <dgm:spPr/>
      <dgm:t>
        <a:bodyPr/>
        <a:lstStyle/>
        <a:p>
          <a:endParaRPr lang="en-US"/>
        </a:p>
      </dgm:t>
    </dgm:pt>
    <dgm:pt modelId="{BD4712A1-DC7E-4ACA-8D0A-79116B19E9AB}">
      <dgm:prSet/>
      <dgm:spPr/>
      <dgm:t>
        <a:bodyPr/>
        <a:lstStyle/>
        <a:p>
          <a:r>
            <a:rPr lang="en-GB"/>
            <a:t>How can my courage help me overcome my fear of the unknown, rely on a Higher Source for my provision of treasures- to allow me to reveal my hidden treasure with others so that they too may benefit from it? </a:t>
          </a:r>
          <a:endParaRPr lang="en-US"/>
        </a:p>
      </dgm:t>
    </dgm:pt>
    <dgm:pt modelId="{1F5DFF79-F0B6-4954-ACC9-CCDFC74907E2}" type="parTrans" cxnId="{A8D58E24-2800-4FCA-AA14-0242B723A0E3}">
      <dgm:prSet/>
      <dgm:spPr/>
      <dgm:t>
        <a:bodyPr/>
        <a:lstStyle/>
        <a:p>
          <a:endParaRPr lang="en-US"/>
        </a:p>
      </dgm:t>
    </dgm:pt>
    <dgm:pt modelId="{E8B87146-DB85-4346-9341-00CECA86558C}" type="sibTrans" cxnId="{A8D58E24-2800-4FCA-AA14-0242B723A0E3}">
      <dgm:prSet/>
      <dgm:spPr/>
      <dgm:t>
        <a:bodyPr/>
        <a:lstStyle/>
        <a:p>
          <a:endParaRPr lang="en-US"/>
        </a:p>
      </dgm:t>
    </dgm:pt>
    <dgm:pt modelId="{D569D86C-F711-43EC-93FA-0D18BB4CBE16}">
      <dgm:prSet/>
      <dgm:spPr/>
      <dgm:t>
        <a:bodyPr/>
        <a:lstStyle/>
        <a:p>
          <a:r>
            <a:rPr lang="en-GB"/>
            <a:t>How can my courage help me to become a fruit bearing tree through facing my Truth in the deepest darkness areas of my soul, gaining wisdom from my negative experiences, looking at myself in the mirror and exposing my vulnerability to others so that I can receive and give unconditional love? </a:t>
          </a:r>
          <a:endParaRPr lang="en-US"/>
        </a:p>
      </dgm:t>
    </dgm:pt>
    <dgm:pt modelId="{8B2088CF-AC2B-44C2-ABC7-8DCFE6EB0F0B}" type="parTrans" cxnId="{8ED9F540-E5E7-4BED-A20C-A9FAB2846B64}">
      <dgm:prSet/>
      <dgm:spPr/>
      <dgm:t>
        <a:bodyPr/>
        <a:lstStyle/>
        <a:p>
          <a:endParaRPr lang="en-US"/>
        </a:p>
      </dgm:t>
    </dgm:pt>
    <dgm:pt modelId="{CBEAF65D-1BD8-4180-A0EB-402775C3AD62}" type="sibTrans" cxnId="{8ED9F540-E5E7-4BED-A20C-A9FAB2846B64}">
      <dgm:prSet/>
      <dgm:spPr/>
      <dgm:t>
        <a:bodyPr/>
        <a:lstStyle/>
        <a:p>
          <a:endParaRPr lang="en-US"/>
        </a:p>
      </dgm:t>
    </dgm:pt>
    <dgm:pt modelId="{5813AF0D-57B9-E645-B021-2558910B1279}" type="pres">
      <dgm:prSet presAssocID="{0310CB8D-FDDC-4897-A953-ABA2948A494E}" presName="linear" presStyleCnt="0">
        <dgm:presLayoutVars>
          <dgm:animLvl val="lvl"/>
          <dgm:resizeHandles val="exact"/>
        </dgm:presLayoutVars>
      </dgm:prSet>
      <dgm:spPr/>
    </dgm:pt>
    <dgm:pt modelId="{E8BBD533-C6A4-E144-A3DA-3215F5DE633B}" type="pres">
      <dgm:prSet presAssocID="{A104C3C3-5189-46C2-8D3F-C2BB52AD1022}" presName="parentText" presStyleLbl="node1" presStyleIdx="0" presStyleCnt="5">
        <dgm:presLayoutVars>
          <dgm:chMax val="0"/>
          <dgm:bulletEnabled val="1"/>
        </dgm:presLayoutVars>
      </dgm:prSet>
      <dgm:spPr/>
    </dgm:pt>
    <dgm:pt modelId="{CEC5E7A5-DF55-1246-992C-7CAB5EB29D65}" type="pres">
      <dgm:prSet presAssocID="{6D787CB5-5580-4364-814B-84555FF3B1A4}" presName="spacer" presStyleCnt="0"/>
      <dgm:spPr/>
    </dgm:pt>
    <dgm:pt modelId="{DDFA8919-EE08-0D46-985B-6678D4CE5900}" type="pres">
      <dgm:prSet presAssocID="{913B4298-0194-4980-B2E6-A28F9D7D2AD8}" presName="parentText" presStyleLbl="node1" presStyleIdx="1" presStyleCnt="5">
        <dgm:presLayoutVars>
          <dgm:chMax val="0"/>
          <dgm:bulletEnabled val="1"/>
        </dgm:presLayoutVars>
      </dgm:prSet>
      <dgm:spPr/>
    </dgm:pt>
    <dgm:pt modelId="{F2F9DE7E-8DDC-684E-9D58-8CC63ABFD60A}" type="pres">
      <dgm:prSet presAssocID="{07C521DA-B022-482D-9C20-A1890E28438A}" presName="spacer" presStyleCnt="0"/>
      <dgm:spPr/>
    </dgm:pt>
    <dgm:pt modelId="{91A51805-7E26-AF49-BF4A-7BB9D623CC3C}" type="pres">
      <dgm:prSet presAssocID="{1C9B72DC-6045-43AB-A614-03B1118DEBC4}" presName="parentText" presStyleLbl="node1" presStyleIdx="2" presStyleCnt="5">
        <dgm:presLayoutVars>
          <dgm:chMax val="0"/>
          <dgm:bulletEnabled val="1"/>
        </dgm:presLayoutVars>
      </dgm:prSet>
      <dgm:spPr/>
    </dgm:pt>
    <dgm:pt modelId="{B820BFAC-BCE4-C14B-B0DE-E9344586CE0B}" type="pres">
      <dgm:prSet presAssocID="{C40B2DF1-5B34-4820-A93B-68202CC892BE}" presName="spacer" presStyleCnt="0"/>
      <dgm:spPr/>
    </dgm:pt>
    <dgm:pt modelId="{4427CA28-40BE-B744-8EA3-FD99B7036F86}" type="pres">
      <dgm:prSet presAssocID="{BD4712A1-DC7E-4ACA-8D0A-79116B19E9AB}" presName="parentText" presStyleLbl="node1" presStyleIdx="3" presStyleCnt="5">
        <dgm:presLayoutVars>
          <dgm:chMax val="0"/>
          <dgm:bulletEnabled val="1"/>
        </dgm:presLayoutVars>
      </dgm:prSet>
      <dgm:spPr/>
    </dgm:pt>
    <dgm:pt modelId="{87D49F05-D2A1-4A42-9F46-B8582DF093DA}" type="pres">
      <dgm:prSet presAssocID="{E8B87146-DB85-4346-9341-00CECA86558C}" presName="spacer" presStyleCnt="0"/>
      <dgm:spPr/>
    </dgm:pt>
    <dgm:pt modelId="{0B62C20C-383F-4643-B8DB-7BC7099FDB37}" type="pres">
      <dgm:prSet presAssocID="{D569D86C-F711-43EC-93FA-0D18BB4CBE16}" presName="parentText" presStyleLbl="node1" presStyleIdx="4" presStyleCnt="5">
        <dgm:presLayoutVars>
          <dgm:chMax val="0"/>
          <dgm:bulletEnabled val="1"/>
        </dgm:presLayoutVars>
      </dgm:prSet>
      <dgm:spPr/>
    </dgm:pt>
  </dgm:ptLst>
  <dgm:cxnLst>
    <dgm:cxn modelId="{A8D58E24-2800-4FCA-AA14-0242B723A0E3}" srcId="{0310CB8D-FDDC-4897-A953-ABA2948A494E}" destId="{BD4712A1-DC7E-4ACA-8D0A-79116B19E9AB}" srcOrd="3" destOrd="0" parTransId="{1F5DFF79-F0B6-4954-ACC9-CCDFC74907E2}" sibTransId="{E8B87146-DB85-4346-9341-00CECA86558C}"/>
    <dgm:cxn modelId="{2D2AF52E-8C8B-204C-AF2A-9A77940F44F6}" type="presOf" srcId="{913B4298-0194-4980-B2E6-A28F9D7D2AD8}" destId="{DDFA8919-EE08-0D46-985B-6678D4CE5900}" srcOrd="0" destOrd="0" presId="urn:microsoft.com/office/officeart/2005/8/layout/vList2"/>
    <dgm:cxn modelId="{8ED9F540-E5E7-4BED-A20C-A9FAB2846B64}" srcId="{0310CB8D-FDDC-4897-A953-ABA2948A494E}" destId="{D569D86C-F711-43EC-93FA-0D18BB4CBE16}" srcOrd="4" destOrd="0" parTransId="{8B2088CF-AC2B-44C2-ABC7-8DCFE6EB0F0B}" sibTransId="{CBEAF65D-1BD8-4180-A0EB-402775C3AD62}"/>
    <dgm:cxn modelId="{C599DE64-AF0B-E345-B4B3-86DFB1D57BB5}" type="presOf" srcId="{D569D86C-F711-43EC-93FA-0D18BB4CBE16}" destId="{0B62C20C-383F-4643-B8DB-7BC7099FDB37}" srcOrd="0" destOrd="0" presId="urn:microsoft.com/office/officeart/2005/8/layout/vList2"/>
    <dgm:cxn modelId="{9E544872-BEA1-4F52-B512-9E548ED83271}" srcId="{0310CB8D-FDDC-4897-A953-ABA2948A494E}" destId="{A104C3C3-5189-46C2-8D3F-C2BB52AD1022}" srcOrd="0" destOrd="0" parTransId="{9D696DE3-8452-43A3-99D4-4B331E4010AF}" sibTransId="{6D787CB5-5580-4364-814B-84555FF3B1A4}"/>
    <dgm:cxn modelId="{E11FE97D-6F1D-0448-ADF5-70E482E47195}" type="presOf" srcId="{A104C3C3-5189-46C2-8D3F-C2BB52AD1022}" destId="{E8BBD533-C6A4-E144-A3DA-3215F5DE633B}" srcOrd="0" destOrd="0" presId="urn:microsoft.com/office/officeart/2005/8/layout/vList2"/>
    <dgm:cxn modelId="{6406D3A5-8F5E-4113-BA84-296DD3809B79}" srcId="{0310CB8D-FDDC-4897-A953-ABA2948A494E}" destId="{1C9B72DC-6045-43AB-A614-03B1118DEBC4}" srcOrd="2" destOrd="0" parTransId="{32694CED-C308-4D17-A391-CF5EE77A5B6A}" sibTransId="{C40B2DF1-5B34-4820-A93B-68202CC892BE}"/>
    <dgm:cxn modelId="{0D18D0A8-02F2-6245-866D-CB0E9ED0BD87}" type="presOf" srcId="{1C9B72DC-6045-43AB-A614-03B1118DEBC4}" destId="{91A51805-7E26-AF49-BF4A-7BB9D623CC3C}" srcOrd="0" destOrd="0" presId="urn:microsoft.com/office/officeart/2005/8/layout/vList2"/>
    <dgm:cxn modelId="{018098B7-E001-49A3-B206-30D643F58307}" srcId="{0310CB8D-FDDC-4897-A953-ABA2948A494E}" destId="{913B4298-0194-4980-B2E6-A28F9D7D2AD8}" srcOrd="1" destOrd="0" parTransId="{123A7F3A-E949-4DBC-ADB1-EF8ADC5C5BCF}" sibTransId="{07C521DA-B022-482D-9C20-A1890E28438A}"/>
    <dgm:cxn modelId="{1B4E78BC-722B-A54C-8386-2CDC57A29428}" type="presOf" srcId="{BD4712A1-DC7E-4ACA-8D0A-79116B19E9AB}" destId="{4427CA28-40BE-B744-8EA3-FD99B7036F86}" srcOrd="0" destOrd="0" presId="urn:microsoft.com/office/officeart/2005/8/layout/vList2"/>
    <dgm:cxn modelId="{C27238D0-5B36-2044-B385-8E15F3ED24A7}" type="presOf" srcId="{0310CB8D-FDDC-4897-A953-ABA2948A494E}" destId="{5813AF0D-57B9-E645-B021-2558910B1279}" srcOrd="0" destOrd="0" presId="urn:microsoft.com/office/officeart/2005/8/layout/vList2"/>
    <dgm:cxn modelId="{AC484BBA-F364-094B-A84C-F5DCB97CDB7C}" type="presParOf" srcId="{5813AF0D-57B9-E645-B021-2558910B1279}" destId="{E8BBD533-C6A4-E144-A3DA-3215F5DE633B}" srcOrd="0" destOrd="0" presId="urn:microsoft.com/office/officeart/2005/8/layout/vList2"/>
    <dgm:cxn modelId="{47B52229-5F79-5947-9B48-6EAE62A2DDF4}" type="presParOf" srcId="{5813AF0D-57B9-E645-B021-2558910B1279}" destId="{CEC5E7A5-DF55-1246-992C-7CAB5EB29D65}" srcOrd="1" destOrd="0" presId="urn:microsoft.com/office/officeart/2005/8/layout/vList2"/>
    <dgm:cxn modelId="{E2374697-F172-0E41-ACBA-8F97B8C1BEB7}" type="presParOf" srcId="{5813AF0D-57B9-E645-B021-2558910B1279}" destId="{DDFA8919-EE08-0D46-985B-6678D4CE5900}" srcOrd="2" destOrd="0" presId="urn:microsoft.com/office/officeart/2005/8/layout/vList2"/>
    <dgm:cxn modelId="{5DABBEC7-28A8-C443-A164-36F1A549E99B}" type="presParOf" srcId="{5813AF0D-57B9-E645-B021-2558910B1279}" destId="{F2F9DE7E-8DDC-684E-9D58-8CC63ABFD60A}" srcOrd="3" destOrd="0" presId="urn:microsoft.com/office/officeart/2005/8/layout/vList2"/>
    <dgm:cxn modelId="{DA5F7F56-1497-9343-A785-223C661FEB5E}" type="presParOf" srcId="{5813AF0D-57B9-E645-B021-2558910B1279}" destId="{91A51805-7E26-AF49-BF4A-7BB9D623CC3C}" srcOrd="4" destOrd="0" presId="urn:microsoft.com/office/officeart/2005/8/layout/vList2"/>
    <dgm:cxn modelId="{CAB179CE-2266-0145-BB35-96595CBE570A}" type="presParOf" srcId="{5813AF0D-57B9-E645-B021-2558910B1279}" destId="{B820BFAC-BCE4-C14B-B0DE-E9344586CE0B}" srcOrd="5" destOrd="0" presId="urn:microsoft.com/office/officeart/2005/8/layout/vList2"/>
    <dgm:cxn modelId="{3453F446-1FB4-B14F-B64C-F19C18576303}" type="presParOf" srcId="{5813AF0D-57B9-E645-B021-2558910B1279}" destId="{4427CA28-40BE-B744-8EA3-FD99B7036F86}" srcOrd="6" destOrd="0" presId="urn:microsoft.com/office/officeart/2005/8/layout/vList2"/>
    <dgm:cxn modelId="{866D7553-2FFE-2A43-AB0F-0471449F238A}" type="presParOf" srcId="{5813AF0D-57B9-E645-B021-2558910B1279}" destId="{87D49F05-D2A1-4A42-9F46-B8582DF093DA}" srcOrd="7" destOrd="0" presId="urn:microsoft.com/office/officeart/2005/8/layout/vList2"/>
    <dgm:cxn modelId="{661B5B0A-79BE-954F-9A93-508AFD5446C5}" type="presParOf" srcId="{5813AF0D-57B9-E645-B021-2558910B1279}" destId="{0B62C20C-383F-4643-B8DB-7BC7099FDB3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24D4D4-EAE0-41C7-82B6-4F19D1A9A90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695618C-AD62-4BB7-A277-B88C87C11376}">
      <dgm:prSet/>
      <dgm:spPr/>
      <dgm:t>
        <a:bodyPr/>
        <a:lstStyle/>
        <a:p>
          <a:r>
            <a:rPr lang="en-GB"/>
            <a:t>How can seeking truth and my ability to judge right from wrong enable me to see more clearly so that I can remove the plank from my own eye and help to remove the dust from the eye of my fellow human? </a:t>
          </a:r>
          <a:endParaRPr lang="en-US"/>
        </a:p>
      </dgm:t>
    </dgm:pt>
    <dgm:pt modelId="{2DD82018-1828-4671-9242-C3CA0286E669}" type="parTrans" cxnId="{0CFE3FD3-2FB4-4C57-A36F-D5AB1DAEAAE2}">
      <dgm:prSet/>
      <dgm:spPr/>
      <dgm:t>
        <a:bodyPr/>
        <a:lstStyle/>
        <a:p>
          <a:endParaRPr lang="en-US"/>
        </a:p>
      </dgm:t>
    </dgm:pt>
    <dgm:pt modelId="{47A00342-386C-4BBF-BE2C-CAA5F4803106}" type="sibTrans" cxnId="{0CFE3FD3-2FB4-4C57-A36F-D5AB1DAEAAE2}">
      <dgm:prSet/>
      <dgm:spPr/>
      <dgm:t>
        <a:bodyPr/>
        <a:lstStyle/>
        <a:p>
          <a:endParaRPr lang="en-US"/>
        </a:p>
      </dgm:t>
    </dgm:pt>
    <dgm:pt modelId="{FCAE9349-C414-4C6D-B0EC-4CA6123C16E5}">
      <dgm:prSet/>
      <dgm:spPr/>
      <dgm:t>
        <a:bodyPr/>
        <a:lstStyle/>
        <a:p>
          <a:r>
            <a:rPr lang="en-GB"/>
            <a:t>Can self judgement and self reflection help me to find truth and therefore good in my soul and enable me to better and more clearly see the good and truth in others? </a:t>
          </a:r>
          <a:endParaRPr lang="en-US"/>
        </a:p>
      </dgm:t>
    </dgm:pt>
    <dgm:pt modelId="{454270A5-08FC-4EA6-A161-21A5E629454D}" type="parTrans" cxnId="{908EA154-66A2-45DA-9672-8BE386488BA8}">
      <dgm:prSet/>
      <dgm:spPr/>
      <dgm:t>
        <a:bodyPr/>
        <a:lstStyle/>
        <a:p>
          <a:endParaRPr lang="en-US"/>
        </a:p>
      </dgm:t>
    </dgm:pt>
    <dgm:pt modelId="{F33D353D-5EE7-4705-821F-A4E30526FB61}" type="sibTrans" cxnId="{908EA154-66A2-45DA-9672-8BE386488BA8}">
      <dgm:prSet/>
      <dgm:spPr/>
      <dgm:t>
        <a:bodyPr/>
        <a:lstStyle/>
        <a:p>
          <a:endParaRPr lang="en-US"/>
        </a:p>
      </dgm:t>
    </dgm:pt>
    <dgm:pt modelId="{989679AA-3700-4732-B9D1-575F2A05218E}" type="pres">
      <dgm:prSet presAssocID="{6E24D4D4-EAE0-41C7-82B6-4F19D1A9A90E}" presName="root" presStyleCnt="0">
        <dgm:presLayoutVars>
          <dgm:dir/>
          <dgm:resizeHandles val="exact"/>
        </dgm:presLayoutVars>
      </dgm:prSet>
      <dgm:spPr/>
    </dgm:pt>
    <dgm:pt modelId="{16B220CC-7646-4E90-A3D6-61064E9825B9}" type="pres">
      <dgm:prSet presAssocID="{4695618C-AD62-4BB7-A277-B88C87C11376}" presName="compNode" presStyleCnt="0"/>
      <dgm:spPr/>
    </dgm:pt>
    <dgm:pt modelId="{5C233173-DE58-49EB-B5A3-FCBDE412484D}" type="pres">
      <dgm:prSet presAssocID="{4695618C-AD62-4BB7-A277-B88C87C11376}" presName="bgRect" presStyleLbl="bgShp" presStyleIdx="0" presStyleCnt="2"/>
      <dgm:spPr/>
    </dgm:pt>
    <dgm:pt modelId="{8EA8FD4A-66B5-40CB-8B25-96445B6B9194}" type="pres">
      <dgm:prSet presAssocID="{4695618C-AD62-4BB7-A277-B88C87C1137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9FDFBEEB-9EFD-4DB9-96F3-84E661BC0A51}" type="pres">
      <dgm:prSet presAssocID="{4695618C-AD62-4BB7-A277-B88C87C11376}" presName="spaceRect" presStyleCnt="0"/>
      <dgm:spPr/>
    </dgm:pt>
    <dgm:pt modelId="{88BB7972-7AE2-4A02-8858-299635D8ECA8}" type="pres">
      <dgm:prSet presAssocID="{4695618C-AD62-4BB7-A277-B88C87C11376}" presName="parTx" presStyleLbl="revTx" presStyleIdx="0" presStyleCnt="2">
        <dgm:presLayoutVars>
          <dgm:chMax val="0"/>
          <dgm:chPref val="0"/>
        </dgm:presLayoutVars>
      </dgm:prSet>
      <dgm:spPr/>
    </dgm:pt>
    <dgm:pt modelId="{E0E1B581-13BA-4112-BB33-14C951DB1BCA}" type="pres">
      <dgm:prSet presAssocID="{47A00342-386C-4BBF-BE2C-CAA5F4803106}" presName="sibTrans" presStyleCnt="0"/>
      <dgm:spPr/>
    </dgm:pt>
    <dgm:pt modelId="{A812DE13-5049-4321-A8CD-F59A4EC1EF5B}" type="pres">
      <dgm:prSet presAssocID="{FCAE9349-C414-4C6D-B0EC-4CA6123C16E5}" presName="compNode" presStyleCnt="0"/>
      <dgm:spPr/>
    </dgm:pt>
    <dgm:pt modelId="{9F4AA5F6-1A3F-47BD-B874-128FD87DB74F}" type="pres">
      <dgm:prSet presAssocID="{FCAE9349-C414-4C6D-B0EC-4CA6123C16E5}" presName="bgRect" presStyleLbl="bgShp" presStyleIdx="1" presStyleCnt="2"/>
      <dgm:spPr/>
    </dgm:pt>
    <dgm:pt modelId="{A7ACFB91-A1C8-4040-8124-52933F0CA8ED}" type="pres">
      <dgm:prSet presAssocID="{FCAE9349-C414-4C6D-B0EC-4CA6123C16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DCECBEE-23DA-4F70-B9F5-4652A52D8BF3}" type="pres">
      <dgm:prSet presAssocID="{FCAE9349-C414-4C6D-B0EC-4CA6123C16E5}" presName="spaceRect" presStyleCnt="0"/>
      <dgm:spPr/>
    </dgm:pt>
    <dgm:pt modelId="{7369D243-B85A-45CE-A010-02B96F10D340}" type="pres">
      <dgm:prSet presAssocID="{FCAE9349-C414-4C6D-B0EC-4CA6123C16E5}" presName="parTx" presStyleLbl="revTx" presStyleIdx="1" presStyleCnt="2">
        <dgm:presLayoutVars>
          <dgm:chMax val="0"/>
          <dgm:chPref val="0"/>
        </dgm:presLayoutVars>
      </dgm:prSet>
      <dgm:spPr/>
    </dgm:pt>
  </dgm:ptLst>
  <dgm:cxnLst>
    <dgm:cxn modelId="{DBEBD82D-A278-4F73-B352-776292636137}" type="presOf" srcId="{6E24D4D4-EAE0-41C7-82B6-4F19D1A9A90E}" destId="{989679AA-3700-4732-B9D1-575F2A05218E}" srcOrd="0" destOrd="0" presId="urn:microsoft.com/office/officeart/2018/2/layout/IconVerticalSolidList"/>
    <dgm:cxn modelId="{908EA154-66A2-45DA-9672-8BE386488BA8}" srcId="{6E24D4D4-EAE0-41C7-82B6-4F19D1A9A90E}" destId="{FCAE9349-C414-4C6D-B0EC-4CA6123C16E5}" srcOrd="1" destOrd="0" parTransId="{454270A5-08FC-4EA6-A161-21A5E629454D}" sibTransId="{F33D353D-5EE7-4705-821F-A4E30526FB61}"/>
    <dgm:cxn modelId="{C571E459-E0E4-41D7-BC2D-C1D8C6264D08}" type="presOf" srcId="{FCAE9349-C414-4C6D-B0EC-4CA6123C16E5}" destId="{7369D243-B85A-45CE-A010-02B96F10D340}" srcOrd="0" destOrd="0" presId="urn:microsoft.com/office/officeart/2018/2/layout/IconVerticalSolidList"/>
    <dgm:cxn modelId="{C0F0F5C4-BFC5-47E6-987B-137E20DC89ED}" type="presOf" srcId="{4695618C-AD62-4BB7-A277-B88C87C11376}" destId="{88BB7972-7AE2-4A02-8858-299635D8ECA8}" srcOrd="0" destOrd="0" presId="urn:microsoft.com/office/officeart/2018/2/layout/IconVerticalSolidList"/>
    <dgm:cxn modelId="{0CFE3FD3-2FB4-4C57-A36F-D5AB1DAEAAE2}" srcId="{6E24D4D4-EAE0-41C7-82B6-4F19D1A9A90E}" destId="{4695618C-AD62-4BB7-A277-B88C87C11376}" srcOrd="0" destOrd="0" parTransId="{2DD82018-1828-4671-9242-C3CA0286E669}" sibTransId="{47A00342-386C-4BBF-BE2C-CAA5F4803106}"/>
    <dgm:cxn modelId="{EE41FB32-B81F-42FF-8419-C8E3F532BAF9}" type="presParOf" srcId="{989679AA-3700-4732-B9D1-575F2A05218E}" destId="{16B220CC-7646-4E90-A3D6-61064E9825B9}" srcOrd="0" destOrd="0" presId="urn:microsoft.com/office/officeart/2018/2/layout/IconVerticalSolidList"/>
    <dgm:cxn modelId="{F2CDBA4E-2F2F-4C0B-B56B-91051B89A218}" type="presParOf" srcId="{16B220CC-7646-4E90-A3D6-61064E9825B9}" destId="{5C233173-DE58-49EB-B5A3-FCBDE412484D}" srcOrd="0" destOrd="0" presId="urn:microsoft.com/office/officeart/2018/2/layout/IconVerticalSolidList"/>
    <dgm:cxn modelId="{98CAA354-2438-4632-B79D-0889939D405A}" type="presParOf" srcId="{16B220CC-7646-4E90-A3D6-61064E9825B9}" destId="{8EA8FD4A-66B5-40CB-8B25-96445B6B9194}" srcOrd="1" destOrd="0" presId="urn:microsoft.com/office/officeart/2018/2/layout/IconVerticalSolidList"/>
    <dgm:cxn modelId="{A14A882E-FA57-458D-AC3D-50F9F7E0F33B}" type="presParOf" srcId="{16B220CC-7646-4E90-A3D6-61064E9825B9}" destId="{9FDFBEEB-9EFD-4DB9-96F3-84E661BC0A51}" srcOrd="2" destOrd="0" presId="urn:microsoft.com/office/officeart/2018/2/layout/IconVerticalSolidList"/>
    <dgm:cxn modelId="{DA25343E-A7D3-41CF-8443-A6BB5AD02A4E}" type="presParOf" srcId="{16B220CC-7646-4E90-A3D6-61064E9825B9}" destId="{88BB7972-7AE2-4A02-8858-299635D8ECA8}" srcOrd="3" destOrd="0" presId="urn:microsoft.com/office/officeart/2018/2/layout/IconVerticalSolidList"/>
    <dgm:cxn modelId="{9A78FA35-721B-4B77-8FCF-ACDEB1C76E92}" type="presParOf" srcId="{989679AA-3700-4732-B9D1-575F2A05218E}" destId="{E0E1B581-13BA-4112-BB33-14C951DB1BCA}" srcOrd="1" destOrd="0" presId="urn:microsoft.com/office/officeart/2018/2/layout/IconVerticalSolidList"/>
    <dgm:cxn modelId="{DEE62AD6-C3FB-4CBC-A8ED-5EAC7C4A3FCE}" type="presParOf" srcId="{989679AA-3700-4732-B9D1-575F2A05218E}" destId="{A812DE13-5049-4321-A8CD-F59A4EC1EF5B}" srcOrd="2" destOrd="0" presId="urn:microsoft.com/office/officeart/2018/2/layout/IconVerticalSolidList"/>
    <dgm:cxn modelId="{85931CDC-9539-43EF-8249-DB6BB990A424}" type="presParOf" srcId="{A812DE13-5049-4321-A8CD-F59A4EC1EF5B}" destId="{9F4AA5F6-1A3F-47BD-B874-128FD87DB74F}" srcOrd="0" destOrd="0" presId="urn:microsoft.com/office/officeart/2018/2/layout/IconVerticalSolidList"/>
    <dgm:cxn modelId="{071E21E3-51B0-4362-A689-D8E6EFDCCAA5}" type="presParOf" srcId="{A812DE13-5049-4321-A8CD-F59A4EC1EF5B}" destId="{A7ACFB91-A1C8-4040-8124-52933F0CA8ED}" srcOrd="1" destOrd="0" presId="urn:microsoft.com/office/officeart/2018/2/layout/IconVerticalSolidList"/>
    <dgm:cxn modelId="{735434B6-17A2-48C0-B0D6-D138CCCB38F6}" type="presParOf" srcId="{A812DE13-5049-4321-A8CD-F59A4EC1EF5B}" destId="{2DCECBEE-23DA-4F70-B9F5-4652A52D8BF3}" srcOrd="2" destOrd="0" presId="urn:microsoft.com/office/officeart/2018/2/layout/IconVerticalSolidList"/>
    <dgm:cxn modelId="{BAFB65AA-F823-49C1-B80B-62C0A4A3A351}" type="presParOf" srcId="{A812DE13-5049-4321-A8CD-F59A4EC1EF5B}" destId="{7369D243-B85A-45CE-A010-02B96F10D3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705B208-D4BC-47A4-BD49-461C95B6A360}"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8EE5EDCA-7F93-4AFF-9FB1-848276ADE185}">
      <dgm:prSet/>
      <dgm:spPr/>
      <dgm:t>
        <a:bodyPr/>
        <a:lstStyle/>
        <a:p>
          <a:r>
            <a:rPr lang="en-GB"/>
            <a:t>Can My path of seeking truth help me to love Truth, Peace, Love and all that is Good - with my heart mind and strength and to love my neighbour as myself? </a:t>
          </a:r>
          <a:endParaRPr lang="en-US"/>
        </a:p>
      </dgm:t>
    </dgm:pt>
    <dgm:pt modelId="{6DD5AE04-B225-4B76-A1C2-54E72682915A}" type="parTrans" cxnId="{1404B9CA-AF9B-4225-99BD-4B283FD004C1}">
      <dgm:prSet/>
      <dgm:spPr/>
      <dgm:t>
        <a:bodyPr/>
        <a:lstStyle/>
        <a:p>
          <a:endParaRPr lang="en-US"/>
        </a:p>
      </dgm:t>
    </dgm:pt>
    <dgm:pt modelId="{28B7DCBC-7E0E-4B18-94D2-E791982B8C3C}" type="sibTrans" cxnId="{1404B9CA-AF9B-4225-99BD-4B283FD004C1}">
      <dgm:prSet/>
      <dgm:spPr/>
      <dgm:t>
        <a:bodyPr/>
        <a:lstStyle/>
        <a:p>
          <a:endParaRPr lang="en-US"/>
        </a:p>
      </dgm:t>
    </dgm:pt>
    <dgm:pt modelId="{AE41AEEA-2B47-47A8-93C6-CF86DE4B8D20}">
      <dgm:prSet/>
      <dgm:spPr/>
      <dgm:t>
        <a:bodyPr/>
        <a:lstStyle/>
        <a:p>
          <a:r>
            <a:rPr lang="en-GB"/>
            <a:t>How can seeking the Universal truth lead me to a path of Unity and oneness in humanity and the rest of creation? How can it help me to respect others and therefore our Creator? and to see myself in others and allow them to see themselves in me? And to see good in others and enable my goodness to reach them too? </a:t>
          </a:r>
          <a:endParaRPr lang="en-US"/>
        </a:p>
      </dgm:t>
    </dgm:pt>
    <dgm:pt modelId="{3293B2A8-9A67-4895-9114-07EC352D36F9}" type="parTrans" cxnId="{4461DEBD-7681-4ADC-8BA8-EFEBA864E4E9}">
      <dgm:prSet/>
      <dgm:spPr/>
      <dgm:t>
        <a:bodyPr/>
        <a:lstStyle/>
        <a:p>
          <a:endParaRPr lang="en-US"/>
        </a:p>
      </dgm:t>
    </dgm:pt>
    <dgm:pt modelId="{29E295D7-D77A-463A-B1D0-30D7A81602C6}" type="sibTrans" cxnId="{4461DEBD-7681-4ADC-8BA8-EFEBA864E4E9}">
      <dgm:prSet/>
      <dgm:spPr/>
      <dgm:t>
        <a:bodyPr/>
        <a:lstStyle/>
        <a:p>
          <a:endParaRPr lang="en-US"/>
        </a:p>
      </dgm:t>
    </dgm:pt>
    <dgm:pt modelId="{40A30770-9B18-AB40-8A1C-25A507D83596}" type="pres">
      <dgm:prSet presAssocID="{9705B208-D4BC-47A4-BD49-461C95B6A360}" presName="diagram" presStyleCnt="0">
        <dgm:presLayoutVars>
          <dgm:dir/>
          <dgm:resizeHandles val="exact"/>
        </dgm:presLayoutVars>
      </dgm:prSet>
      <dgm:spPr/>
    </dgm:pt>
    <dgm:pt modelId="{A1F75B79-7F58-3043-B001-59CFF7B25C9E}" type="pres">
      <dgm:prSet presAssocID="{8EE5EDCA-7F93-4AFF-9FB1-848276ADE185}" presName="arrow" presStyleLbl="node1" presStyleIdx="0" presStyleCnt="2">
        <dgm:presLayoutVars>
          <dgm:bulletEnabled val="1"/>
        </dgm:presLayoutVars>
      </dgm:prSet>
      <dgm:spPr/>
    </dgm:pt>
    <dgm:pt modelId="{1B5CCBD2-6ACA-0B4C-9281-15D7C3CED720}" type="pres">
      <dgm:prSet presAssocID="{AE41AEEA-2B47-47A8-93C6-CF86DE4B8D20}" presName="arrow" presStyleLbl="node1" presStyleIdx="1" presStyleCnt="2">
        <dgm:presLayoutVars>
          <dgm:bulletEnabled val="1"/>
        </dgm:presLayoutVars>
      </dgm:prSet>
      <dgm:spPr/>
    </dgm:pt>
  </dgm:ptLst>
  <dgm:cxnLst>
    <dgm:cxn modelId="{DE94EE35-0394-FB42-B239-AD156D7C08DF}" type="presOf" srcId="{8EE5EDCA-7F93-4AFF-9FB1-848276ADE185}" destId="{A1F75B79-7F58-3043-B001-59CFF7B25C9E}" srcOrd="0" destOrd="0" presId="urn:microsoft.com/office/officeart/2005/8/layout/arrow5"/>
    <dgm:cxn modelId="{4461DEBD-7681-4ADC-8BA8-EFEBA864E4E9}" srcId="{9705B208-D4BC-47A4-BD49-461C95B6A360}" destId="{AE41AEEA-2B47-47A8-93C6-CF86DE4B8D20}" srcOrd="1" destOrd="0" parTransId="{3293B2A8-9A67-4895-9114-07EC352D36F9}" sibTransId="{29E295D7-D77A-463A-B1D0-30D7A81602C6}"/>
    <dgm:cxn modelId="{1404B9CA-AF9B-4225-99BD-4B283FD004C1}" srcId="{9705B208-D4BC-47A4-BD49-461C95B6A360}" destId="{8EE5EDCA-7F93-4AFF-9FB1-848276ADE185}" srcOrd="0" destOrd="0" parTransId="{6DD5AE04-B225-4B76-A1C2-54E72682915A}" sibTransId="{28B7DCBC-7E0E-4B18-94D2-E791982B8C3C}"/>
    <dgm:cxn modelId="{F6AFA1F1-1517-6340-AD4B-1097F657F31C}" type="presOf" srcId="{AE41AEEA-2B47-47A8-93C6-CF86DE4B8D20}" destId="{1B5CCBD2-6ACA-0B4C-9281-15D7C3CED720}" srcOrd="0" destOrd="0" presId="urn:microsoft.com/office/officeart/2005/8/layout/arrow5"/>
    <dgm:cxn modelId="{AC1756FE-E43F-7F49-862B-D43BBB8B82D4}" type="presOf" srcId="{9705B208-D4BC-47A4-BD49-461C95B6A360}" destId="{40A30770-9B18-AB40-8A1C-25A507D83596}" srcOrd="0" destOrd="0" presId="urn:microsoft.com/office/officeart/2005/8/layout/arrow5"/>
    <dgm:cxn modelId="{A5D34BEA-10F7-A24E-AECB-4B98C6950DA4}" type="presParOf" srcId="{40A30770-9B18-AB40-8A1C-25A507D83596}" destId="{A1F75B79-7F58-3043-B001-59CFF7B25C9E}" srcOrd="0" destOrd="0" presId="urn:microsoft.com/office/officeart/2005/8/layout/arrow5"/>
    <dgm:cxn modelId="{2E137543-E7FA-FE4D-8018-BE3740913082}" type="presParOf" srcId="{40A30770-9B18-AB40-8A1C-25A507D83596}" destId="{1B5CCBD2-6ACA-0B4C-9281-15D7C3CED72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FCBD48-2A77-4821-A2B2-668B318E5CE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A471C26-483B-48DC-B5D0-DA75562533CB}">
      <dgm:prSet/>
      <dgm:spPr/>
      <dgm:t>
        <a:bodyPr/>
        <a:lstStyle/>
        <a:p>
          <a:r>
            <a:rPr lang="en-GB"/>
            <a:t>How can Seeking a Universal Truth prevent me from dividing my Truth into sects due to mutual envy after the Truth has reached me? </a:t>
          </a:r>
          <a:endParaRPr lang="en-US"/>
        </a:p>
      </dgm:t>
    </dgm:pt>
    <dgm:pt modelId="{3CF57761-15BA-4360-B1EC-AE0BF19A0705}" type="parTrans" cxnId="{1FCC128E-8BF9-4FEB-8A3C-263D2A8B4BC2}">
      <dgm:prSet/>
      <dgm:spPr/>
      <dgm:t>
        <a:bodyPr/>
        <a:lstStyle/>
        <a:p>
          <a:endParaRPr lang="en-US"/>
        </a:p>
      </dgm:t>
    </dgm:pt>
    <dgm:pt modelId="{DB88C8B1-EF9B-4E72-95DF-07E89FC854B0}" type="sibTrans" cxnId="{1FCC128E-8BF9-4FEB-8A3C-263D2A8B4BC2}">
      <dgm:prSet/>
      <dgm:spPr/>
      <dgm:t>
        <a:bodyPr/>
        <a:lstStyle/>
        <a:p>
          <a:endParaRPr lang="en-US"/>
        </a:p>
      </dgm:t>
    </dgm:pt>
    <dgm:pt modelId="{0BDFD389-5230-4896-AA15-3AB7D7111B09}">
      <dgm:prSet/>
      <dgm:spPr/>
      <dgm:t>
        <a:bodyPr/>
        <a:lstStyle/>
        <a:p>
          <a:r>
            <a:rPr lang="en-GB"/>
            <a:t>Do I vow to seek and speak Truth the Whole Truth and nothing but the Truth? How can my Truth be Whole if It is divided and I believe one part to be more worthy than the other? How can I become Whole when I am in torn into pieces and my limbs and garments are scattered and divided between different groups and labels? How can I become whole again without accepting the parts of me that I do not yet love? The parts of me that cause me pain and suffering? How can I heal the wounds of my heels if my feet are cut off from the life force which runs through my body? </a:t>
          </a:r>
          <a:endParaRPr lang="en-US"/>
        </a:p>
      </dgm:t>
    </dgm:pt>
    <dgm:pt modelId="{D7425EAA-6DA5-48C1-8FE9-60A9111B204A}" type="parTrans" cxnId="{DB7256EF-F202-4334-8B3D-990DD309DD88}">
      <dgm:prSet/>
      <dgm:spPr/>
      <dgm:t>
        <a:bodyPr/>
        <a:lstStyle/>
        <a:p>
          <a:endParaRPr lang="en-US"/>
        </a:p>
      </dgm:t>
    </dgm:pt>
    <dgm:pt modelId="{DEF04D18-9905-403D-A74A-776A23F1CABD}" type="sibTrans" cxnId="{DB7256EF-F202-4334-8B3D-990DD309DD88}">
      <dgm:prSet/>
      <dgm:spPr/>
      <dgm:t>
        <a:bodyPr/>
        <a:lstStyle/>
        <a:p>
          <a:endParaRPr lang="en-US"/>
        </a:p>
      </dgm:t>
    </dgm:pt>
    <dgm:pt modelId="{C8709D16-DC12-5349-91E3-61E1F75BB5B4}" type="pres">
      <dgm:prSet presAssocID="{E0FCBD48-2A77-4821-A2B2-668B318E5CEB}" presName="linear" presStyleCnt="0">
        <dgm:presLayoutVars>
          <dgm:animLvl val="lvl"/>
          <dgm:resizeHandles val="exact"/>
        </dgm:presLayoutVars>
      </dgm:prSet>
      <dgm:spPr/>
    </dgm:pt>
    <dgm:pt modelId="{140FCA79-D973-3848-B399-138D97B16E68}" type="pres">
      <dgm:prSet presAssocID="{EA471C26-483B-48DC-B5D0-DA75562533CB}" presName="parentText" presStyleLbl="node1" presStyleIdx="0" presStyleCnt="2">
        <dgm:presLayoutVars>
          <dgm:chMax val="0"/>
          <dgm:bulletEnabled val="1"/>
        </dgm:presLayoutVars>
      </dgm:prSet>
      <dgm:spPr/>
    </dgm:pt>
    <dgm:pt modelId="{0C916948-4C2D-2346-BFCB-20764F90726C}" type="pres">
      <dgm:prSet presAssocID="{DB88C8B1-EF9B-4E72-95DF-07E89FC854B0}" presName="spacer" presStyleCnt="0"/>
      <dgm:spPr/>
    </dgm:pt>
    <dgm:pt modelId="{0D700C49-3A69-E646-A91C-43EAAC34C344}" type="pres">
      <dgm:prSet presAssocID="{0BDFD389-5230-4896-AA15-3AB7D7111B09}" presName="parentText" presStyleLbl="node1" presStyleIdx="1" presStyleCnt="2">
        <dgm:presLayoutVars>
          <dgm:chMax val="0"/>
          <dgm:bulletEnabled val="1"/>
        </dgm:presLayoutVars>
      </dgm:prSet>
      <dgm:spPr/>
    </dgm:pt>
  </dgm:ptLst>
  <dgm:cxnLst>
    <dgm:cxn modelId="{02B28834-D609-0944-BF60-4B70789F58E1}" type="presOf" srcId="{0BDFD389-5230-4896-AA15-3AB7D7111B09}" destId="{0D700C49-3A69-E646-A91C-43EAAC34C344}" srcOrd="0" destOrd="0" presId="urn:microsoft.com/office/officeart/2005/8/layout/vList2"/>
    <dgm:cxn modelId="{4AD49367-5B53-6D4C-8151-F63BC91E7BB8}" type="presOf" srcId="{EA471C26-483B-48DC-B5D0-DA75562533CB}" destId="{140FCA79-D973-3848-B399-138D97B16E68}" srcOrd="0" destOrd="0" presId="urn:microsoft.com/office/officeart/2005/8/layout/vList2"/>
    <dgm:cxn modelId="{70ED576C-0672-AC4F-B88C-578C5EEB7200}" type="presOf" srcId="{E0FCBD48-2A77-4821-A2B2-668B318E5CEB}" destId="{C8709D16-DC12-5349-91E3-61E1F75BB5B4}" srcOrd="0" destOrd="0" presId="urn:microsoft.com/office/officeart/2005/8/layout/vList2"/>
    <dgm:cxn modelId="{1FCC128E-8BF9-4FEB-8A3C-263D2A8B4BC2}" srcId="{E0FCBD48-2A77-4821-A2B2-668B318E5CEB}" destId="{EA471C26-483B-48DC-B5D0-DA75562533CB}" srcOrd="0" destOrd="0" parTransId="{3CF57761-15BA-4360-B1EC-AE0BF19A0705}" sibTransId="{DB88C8B1-EF9B-4E72-95DF-07E89FC854B0}"/>
    <dgm:cxn modelId="{DB7256EF-F202-4334-8B3D-990DD309DD88}" srcId="{E0FCBD48-2A77-4821-A2B2-668B318E5CEB}" destId="{0BDFD389-5230-4896-AA15-3AB7D7111B09}" srcOrd="1" destOrd="0" parTransId="{D7425EAA-6DA5-48C1-8FE9-60A9111B204A}" sibTransId="{DEF04D18-9905-403D-A74A-776A23F1CABD}"/>
    <dgm:cxn modelId="{122907CA-68EB-A141-8709-4E02F78E17CA}" type="presParOf" srcId="{C8709D16-DC12-5349-91E3-61E1F75BB5B4}" destId="{140FCA79-D973-3848-B399-138D97B16E68}" srcOrd="0" destOrd="0" presId="urn:microsoft.com/office/officeart/2005/8/layout/vList2"/>
    <dgm:cxn modelId="{3F623A16-059E-FB41-9D90-1E908987821F}" type="presParOf" srcId="{C8709D16-DC12-5349-91E3-61E1F75BB5B4}" destId="{0C916948-4C2D-2346-BFCB-20764F90726C}" srcOrd="1" destOrd="0" presId="urn:microsoft.com/office/officeart/2005/8/layout/vList2"/>
    <dgm:cxn modelId="{BA86F0BF-0CA7-7B48-817A-51D48D8999A8}" type="presParOf" srcId="{C8709D16-DC12-5349-91E3-61E1F75BB5B4}" destId="{0D700C49-3A69-E646-A91C-43EAAC34C34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49A265-CAD5-4A7B-917F-4E01DE5332C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FE3286D-C315-465B-9870-432226F21979}">
      <dgm:prSet/>
      <dgm:spPr/>
      <dgm:t>
        <a:bodyPr/>
        <a:lstStyle/>
        <a:p>
          <a:r>
            <a:rPr lang="en-US"/>
            <a:t>How do I know that my truth which is different to your truth is true truth? </a:t>
          </a:r>
        </a:p>
      </dgm:t>
    </dgm:pt>
    <dgm:pt modelId="{681ED835-E390-4B9C-AE0A-5FBE6FE9D827}" type="parTrans" cxnId="{F46FCCEF-212A-44B8-9B38-6762D1E48383}">
      <dgm:prSet/>
      <dgm:spPr/>
      <dgm:t>
        <a:bodyPr/>
        <a:lstStyle/>
        <a:p>
          <a:endParaRPr lang="en-US"/>
        </a:p>
      </dgm:t>
    </dgm:pt>
    <dgm:pt modelId="{AE05CC0C-AF50-49E3-937E-F0D37895DE74}" type="sibTrans" cxnId="{F46FCCEF-212A-44B8-9B38-6762D1E48383}">
      <dgm:prSet/>
      <dgm:spPr/>
      <dgm:t>
        <a:bodyPr/>
        <a:lstStyle/>
        <a:p>
          <a:endParaRPr lang="en-US"/>
        </a:p>
      </dgm:t>
    </dgm:pt>
    <dgm:pt modelId="{CA68A7F5-D877-484A-911E-C53E1739FF90}">
      <dgm:prSet/>
      <dgm:spPr/>
      <dgm:t>
        <a:bodyPr/>
        <a:lstStyle/>
        <a:p>
          <a:r>
            <a:rPr lang="en-US"/>
            <a:t>How can I seek truth in a way that I truly believe the authenticity of my truth and so that the truth becomes part of who I am and who I want to become? </a:t>
          </a:r>
        </a:p>
      </dgm:t>
    </dgm:pt>
    <dgm:pt modelId="{7D47E5C6-901E-4E04-A096-76E80F864E28}" type="parTrans" cxnId="{47921892-63E7-4402-8D2B-7894B9985F97}">
      <dgm:prSet/>
      <dgm:spPr/>
      <dgm:t>
        <a:bodyPr/>
        <a:lstStyle/>
        <a:p>
          <a:endParaRPr lang="en-US"/>
        </a:p>
      </dgm:t>
    </dgm:pt>
    <dgm:pt modelId="{531603EA-8F45-45DA-864D-100A27F3798D}" type="sibTrans" cxnId="{47921892-63E7-4402-8D2B-7894B9985F97}">
      <dgm:prSet/>
      <dgm:spPr/>
      <dgm:t>
        <a:bodyPr/>
        <a:lstStyle/>
        <a:p>
          <a:endParaRPr lang="en-US"/>
        </a:p>
      </dgm:t>
    </dgm:pt>
    <dgm:pt modelId="{C281CD03-5E14-EC4B-9006-59DDD9F2232F}" type="pres">
      <dgm:prSet presAssocID="{9249A265-CAD5-4A7B-917F-4E01DE5332C4}" presName="linear" presStyleCnt="0">
        <dgm:presLayoutVars>
          <dgm:animLvl val="lvl"/>
          <dgm:resizeHandles val="exact"/>
        </dgm:presLayoutVars>
      </dgm:prSet>
      <dgm:spPr/>
    </dgm:pt>
    <dgm:pt modelId="{34E45544-CF2A-ED48-9EF5-ADAAFFC7C7C2}" type="pres">
      <dgm:prSet presAssocID="{DFE3286D-C315-465B-9870-432226F21979}" presName="parentText" presStyleLbl="node1" presStyleIdx="0" presStyleCnt="2">
        <dgm:presLayoutVars>
          <dgm:chMax val="0"/>
          <dgm:bulletEnabled val="1"/>
        </dgm:presLayoutVars>
      </dgm:prSet>
      <dgm:spPr/>
    </dgm:pt>
    <dgm:pt modelId="{565C4ADD-7A6C-D840-A62D-5972A82C007C}" type="pres">
      <dgm:prSet presAssocID="{AE05CC0C-AF50-49E3-937E-F0D37895DE74}" presName="spacer" presStyleCnt="0"/>
      <dgm:spPr/>
    </dgm:pt>
    <dgm:pt modelId="{ADD3AE01-4A49-3342-8818-90EB82EA929B}" type="pres">
      <dgm:prSet presAssocID="{CA68A7F5-D877-484A-911E-C53E1739FF90}" presName="parentText" presStyleLbl="node1" presStyleIdx="1" presStyleCnt="2">
        <dgm:presLayoutVars>
          <dgm:chMax val="0"/>
          <dgm:bulletEnabled val="1"/>
        </dgm:presLayoutVars>
      </dgm:prSet>
      <dgm:spPr/>
    </dgm:pt>
  </dgm:ptLst>
  <dgm:cxnLst>
    <dgm:cxn modelId="{47921892-63E7-4402-8D2B-7894B9985F97}" srcId="{9249A265-CAD5-4A7B-917F-4E01DE5332C4}" destId="{CA68A7F5-D877-484A-911E-C53E1739FF90}" srcOrd="1" destOrd="0" parTransId="{7D47E5C6-901E-4E04-A096-76E80F864E28}" sibTransId="{531603EA-8F45-45DA-864D-100A27F3798D}"/>
    <dgm:cxn modelId="{B63161BE-94DB-4347-AD26-9FB0AC45BF31}" type="presOf" srcId="{9249A265-CAD5-4A7B-917F-4E01DE5332C4}" destId="{C281CD03-5E14-EC4B-9006-59DDD9F2232F}" srcOrd="0" destOrd="0" presId="urn:microsoft.com/office/officeart/2005/8/layout/vList2"/>
    <dgm:cxn modelId="{F46FCCEF-212A-44B8-9B38-6762D1E48383}" srcId="{9249A265-CAD5-4A7B-917F-4E01DE5332C4}" destId="{DFE3286D-C315-465B-9870-432226F21979}" srcOrd="0" destOrd="0" parTransId="{681ED835-E390-4B9C-AE0A-5FBE6FE9D827}" sibTransId="{AE05CC0C-AF50-49E3-937E-F0D37895DE74}"/>
    <dgm:cxn modelId="{DF5CD7F2-B0DA-224D-8CED-728D7F714357}" type="presOf" srcId="{CA68A7F5-D877-484A-911E-C53E1739FF90}" destId="{ADD3AE01-4A49-3342-8818-90EB82EA929B}" srcOrd="0" destOrd="0" presId="urn:microsoft.com/office/officeart/2005/8/layout/vList2"/>
    <dgm:cxn modelId="{EB5915F5-B8A4-B34F-B11C-8F7C0DF82944}" type="presOf" srcId="{DFE3286D-C315-465B-9870-432226F21979}" destId="{34E45544-CF2A-ED48-9EF5-ADAAFFC7C7C2}" srcOrd="0" destOrd="0" presId="urn:microsoft.com/office/officeart/2005/8/layout/vList2"/>
    <dgm:cxn modelId="{E7B43D5D-F94C-B84B-9D2A-71EB1E6C3113}" type="presParOf" srcId="{C281CD03-5E14-EC4B-9006-59DDD9F2232F}" destId="{34E45544-CF2A-ED48-9EF5-ADAAFFC7C7C2}" srcOrd="0" destOrd="0" presId="urn:microsoft.com/office/officeart/2005/8/layout/vList2"/>
    <dgm:cxn modelId="{106EC3D6-7F6E-3946-B407-95506C010DF5}" type="presParOf" srcId="{C281CD03-5E14-EC4B-9006-59DDD9F2232F}" destId="{565C4ADD-7A6C-D840-A62D-5972A82C007C}" srcOrd="1" destOrd="0" presId="urn:microsoft.com/office/officeart/2005/8/layout/vList2"/>
    <dgm:cxn modelId="{57934920-7121-9748-89CE-9EA576F56104}" type="presParOf" srcId="{C281CD03-5E14-EC4B-9006-59DDD9F2232F}" destId="{ADD3AE01-4A49-3342-8818-90EB82EA929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FF68032-A71B-4755-B0D9-56BF5A5184E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B7B137C-084F-41A6-AEC6-9888A90C6406}">
      <dgm:prSet/>
      <dgm:spPr/>
      <dgm:t>
        <a:bodyPr/>
        <a:lstStyle/>
        <a:p>
          <a:r>
            <a:rPr lang="en-GB"/>
            <a:t>What is the relationship between my Truth, my Love, my Peace and my Light?</a:t>
          </a:r>
          <a:endParaRPr lang="en-US"/>
        </a:p>
      </dgm:t>
    </dgm:pt>
    <dgm:pt modelId="{942932AE-015E-4E97-8996-AE17FEFD97D4}" type="parTrans" cxnId="{01023338-B913-4AF7-9BAE-38094B8B446D}">
      <dgm:prSet/>
      <dgm:spPr/>
      <dgm:t>
        <a:bodyPr/>
        <a:lstStyle/>
        <a:p>
          <a:endParaRPr lang="en-US"/>
        </a:p>
      </dgm:t>
    </dgm:pt>
    <dgm:pt modelId="{96F35F81-8099-40BB-8E60-BF5E93852479}" type="sibTrans" cxnId="{01023338-B913-4AF7-9BAE-38094B8B446D}">
      <dgm:prSet/>
      <dgm:spPr/>
      <dgm:t>
        <a:bodyPr/>
        <a:lstStyle/>
        <a:p>
          <a:endParaRPr lang="en-US"/>
        </a:p>
      </dgm:t>
    </dgm:pt>
    <dgm:pt modelId="{2AFDB48B-C8C3-4A32-B850-FBDF1B83AD97}">
      <dgm:prSet/>
      <dgm:spPr/>
      <dgm:t>
        <a:bodyPr/>
        <a:lstStyle/>
        <a:p>
          <a:r>
            <a:rPr lang="en-GB"/>
            <a:t>Am I able to transform myself and leap into a new dimension of Truth Love Peace and Light through Faith, trusting in that which I do not Know or yet understand and willingly surrender to the Source of my existence which is Above and beyond myself in Knowledge and understanding? </a:t>
          </a:r>
          <a:endParaRPr lang="en-US"/>
        </a:p>
      </dgm:t>
    </dgm:pt>
    <dgm:pt modelId="{2CF9BB05-482A-4310-854A-BE4B8F460FB3}" type="parTrans" cxnId="{AC3E18AC-C2F8-40CA-B4B3-09B10CD51EDD}">
      <dgm:prSet/>
      <dgm:spPr/>
      <dgm:t>
        <a:bodyPr/>
        <a:lstStyle/>
        <a:p>
          <a:endParaRPr lang="en-US"/>
        </a:p>
      </dgm:t>
    </dgm:pt>
    <dgm:pt modelId="{3DC3C71B-02FB-4A2A-87ED-502833B0209A}" type="sibTrans" cxnId="{AC3E18AC-C2F8-40CA-B4B3-09B10CD51EDD}">
      <dgm:prSet/>
      <dgm:spPr/>
      <dgm:t>
        <a:bodyPr/>
        <a:lstStyle/>
        <a:p>
          <a:endParaRPr lang="en-US"/>
        </a:p>
      </dgm:t>
    </dgm:pt>
    <dgm:pt modelId="{0862E534-496C-4AB9-9BD5-48FE80376B33}">
      <dgm:prSet/>
      <dgm:spPr/>
      <dgm:t>
        <a:bodyPr/>
        <a:lstStyle/>
        <a:p>
          <a:r>
            <a:rPr lang="en-GB"/>
            <a:t>Am I able to spiral up in ascension through self reflection and oft-repentance and ‘letting go’ of that which I have been given, my need to be self sufficient and my want to have power and control- and cleave to a Will that belongs to my Creator, Provider and Sustainer, in order to find the hidden treasures of my soul that I did not know even existed? </a:t>
          </a:r>
          <a:endParaRPr lang="en-US"/>
        </a:p>
      </dgm:t>
    </dgm:pt>
    <dgm:pt modelId="{2836A049-C223-431D-BCA9-AD59F2178A8C}" type="parTrans" cxnId="{F34A0C27-DEE3-46A4-B9F8-0E2D13DD3FC3}">
      <dgm:prSet/>
      <dgm:spPr/>
      <dgm:t>
        <a:bodyPr/>
        <a:lstStyle/>
        <a:p>
          <a:endParaRPr lang="en-US"/>
        </a:p>
      </dgm:t>
    </dgm:pt>
    <dgm:pt modelId="{30DCC3D7-05A7-4E99-B242-D120B2FDC158}" type="sibTrans" cxnId="{F34A0C27-DEE3-46A4-B9F8-0E2D13DD3FC3}">
      <dgm:prSet/>
      <dgm:spPr/>
      <dgm:t>
        <a:bodyPr/>
        <a:lstStyle/>
        <a:p>
          <a:endParaRPr lang="en-US"/>
        </a:p>
      </dgm:t>
    </dgm:pt>
    <dgm:pt modelId="{61C9068B-7EA1-FA49-8F4C-4CF53ECFD1D5}" type="pres">
      <dgm:prSet presAssocID="{1FF68032-A71B-4755-B0D9-56BF5A5184E3}" presName="linear" presStyleCnt="0">
        <dgm:presLayoutVars>
          <dgm:animLvl val="lvl"/>
          <dgm:resizeHandles val="exact"/>
        </dgm:presLayoutVars>
      </dgm:prSet>
      <dgm:spPr/>
    </dgm:pt>
    <dgm:pt modelId="{126CB37E-D14F-AB46-B9B5-8AC0D99FDDDA}" type="pres">
      <dgm:prSet presAssocID="{EB7B137C-084F-41A6-AEC6-9888A90C6406}" presName="parentText" presStyleLbl="node1" presStyleIdx="0" presStyleCnt="3">
        <dgm:presLayoutVars>
          <dgm:chMax val="0"/>
          <dgm:bulletEnabled val="1"/>
        </dgm:presLayoutVars>
      </dgm:prSet>
      <dgm:spPr/>
    </dgm:pt>
    <dgm:pt modelId="{89CBCD30-06FA-D946-AAE0-89FC1EBC49B9}" type="pres">
      <dgm:prSet presAssocID="{96F35F81-8099-40BB-8E60-BF5E93852479}" presName="spacer" presStyleCnt="0"/>
      <dgm:spPr/>
    </dgm:pt>
    <dgm:pt modelId="{635AE11F-0849-0344-ADD7-44FC44ECAF8C}" type="pres">
      <dgm:prSet presAssocID="{2AFDB48B-C8C3-4A32-B850-FBDF1B83AD97}" presName="parentText" presStyleLbl="node1" presStyleIdx="1" presStyleCnt="3">
        <dgm:presLayoutVars>
          <dgm:chMax val="0"/>
          <dgm:bulletEnabled val="1"/>
        </dgm:presLayoutVars>
      </dgm:prSet>
      <dgm:spPr/>
    </dgm:pt>
    <dgm:pt modelId="{BB2FD317-FB91-4243-9011-8D34D229072F}" type="pres">
      <dgm:prSet presAssocID="{3DC3C71B-02FB-4A2A-87ED-502833B0209A}" presName="spacer" presStyleCnt="0"/>
      <dgm:spPr/>
    </dgm:pt>
    <dgm:pt modelId="{3521A85F-6BC4-8F44-BEF3-FCF8D3FC2CEE}" type="pres">
      <dgm:prSet presAssocID="{0862E534-496C-4AB9-9BD5-48FE80376B33}" presName="parentText" presStyleLbl="node1" presStyleIdx="2" presStyleCnt="3">
        <dgm:presLayoutVars>
          <dgm:chMax val="0"/>
          <dgm:bulletEnabled val="1"/>
        </dgm:presLayoutVars>
      </dgm:prSet>
      <dgm:spPr/>
    </dgm:pt>
  </dgm:ptLst>
  <dgm:cxnLst>
    <dgm:cxn modelId="{F34A0C27-DEE3-46A4-B9F8-0E2D13DD3FC3}" srcId="{1FF68032-A71B-4755-B0D9-56BF5A5184E3}" destId="{0862E534-496C-4AB9-9BD5-48FE80376B33}" srcOrd="2" destOrd="0" parTransId="{2836A049-C223-431D-BCA9-AD59F2178A8C}" sibTransId="{30DCC3D7-05A7-4E99-B242-D120B2FDC158}"/>
    <dgm:cxn modelId="{551D5234-DA62-E049-B477-F5BA4C8551D7}" type="presOf" srcId="{1FF68032-A71B-4755-B0D9-56BF5A5184E3}" destId="{61C9068B-7EA1-FA49-8F4C-4CF53ECFD1D5}" srcOrd="0" destOrd="0" presId="urn:microsoft.com/office/officeart/2005/8/layout/vList2"/>
    <dgm:cxn modelId="{01023338-B913-4AF7-9BAE-38094B8B446D}" srcId="{1FF68032-A71B-4755-B0D9-56BF5A5184E3}" destId="{EB7B137C-084F-41A6-AEC6-9888A90C6406}" srcOrd="0" destOrd="0" parTransId="{942932AE-015E-4E97-8996-AE17FEFD97D4}" sibTransId="{96F35F81-8099-40BB-8E60-BF5E93852479}"/>
    <dgm:cxn modelId="{1533B13E-B2AB-FD44-8BC7-047BF4234E31}" type="presOf" srcId="{0862E534-496C-4AB9-9BD5-48FE80376B33}" destId="{3521A85F-6BC4-8F44-BEF3-FCF8D3FC2CEE}" srcOrd="0" destOrd="0" presId="urn:microsoft.com/office/officeart/2005/8/layout/vList2"/>
    <dgm:cxn modelId="{D4ECCE88-5133-C441-98A8-BD77FD0734D1}" type="presOf" srcId="{2AFDB48B-C8C3-4A32-B850-FBDF1B83AD97}" destId="{635AE11F-0849-0344-ADD7-44FC44ECAF8C}" srcOrd="0" destOrd="0" presId="urn:microsoft.com/office/officeart/2005/8/layout/vList2"/>
    <dgm:cxn modelId="{AC3E18AC-C2F8-40CA-B4B3-09B10CD51EDD}" srcId="{1FF68032-A71B-4755-B0D9-56BF5A5184E3}" destId="{2AFDB48B-C8C3-4A32-B850-FBDF1B83AD97}" srcOrd="1" destOrd="0" parTransId="{2CF9BB05-482A-4310-854A-BE4B8F460FB3}" sibTransId="{3DC3C71B-02FB-4A2A-87ED-502833B0209A}"/>
    <dgm:cxn modelId="{FE5B02C4-CEA9-A548-939A-A68C8977E46C}" type="presOf" srcId="{EB7B137C-084F-41A6-AEC6-9888A90C6406}" destId="{126CB37E-D14F-AB46-B9B5-8AC0D99FDDDA}" srcOrd="0" destOrd="0" presId="urn:microsoft.com/office/officeart/2005/8/layout/vList2"/>
    <dgm:cxn modelId="{5798C1A0-2896-B24B-B110-AC2B4181F301}" type="presParOf" srcId="{61C9068B-7EA1-FA49-8F4C-4CF53ECFD1D5}" destId="{126CB37E-D14F-AB46-B9B5-8AC0D99FDDDA}" srcOrd="0" destOrd="0" presId="urn:microsoft.com/office/officeart/2005/8/layout/vList2"/>
    <dgm:cxn modelId="{2B13DEF0-F1CF-5D47-A8BE-A41E256B3222}" type="presParOf" srcId="{61C9068B-7EA1-FA49-8F4C-4CF53ECFD1D5}" destId="{89CBCD30-06FA-D946-AAE0-89FC1EBC49B9}" srcOrd="1" destOrd="0" presId="urn:microsoft.com/office/officeart/2005/8/layout/vList2"/>
    <dgm:cxn modelId="{344F36F4-2447-1B42-828C-9F354CE13CFC}" type="presParOf" srcId="{61C9068B-7EA1-FA49-8F4C-4CF53ECFD1D5}" destId="{635AE11F-0849-0344-ADD7-44FC44ECAF8C}" srcOrd="2" destOrd="0" presId="urn:microsoft.com/office/officeart/2005/8/layout/vList2"/>
    <dgm:cxn modelId="{265959C8-6479-5C44-9AB3-0D96F33A12FD}" type="presParOf" srcId="{61C9068B-7EA1-FA49-8F4C-4CF53ECFD1D5}" destId="{BB2FD317-FB91-4243-9011-8D34D229072F}" srcOrd="3" destOrd="0" presId="urn:microsoft.com/office/officeart/2005/8/layout/vList2"/>
    <dgm:cxn modelId="{0EE3EE96-5762-CC4D-97B1-7FF44003EC96}" type="presParOf" srcId="{61C9068B-7EA1-FA49-8F4C-4CF53ECFD1D5}" destId="{3521A85F-6BC4-8F44-BEF3-FCF8D3FC2C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13CE4E5-32F6-499A-9E3F-21439C98FBD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3D05099-B5F3-48A4-8F4B-FEE1997DD607}">
      <dgm:prSet/>
      <dgm:spPr/>
      <dgm:t>
        <a:bodyPr/>
        <a:lstStyle/>
        <a:p>
          <a:r>
            <a:rPr lang="en-GB"/>
            <a:t>How does my truthfulness, sincerity and integrity affect my relationships? </a:t>
          </a:r>
          <a:endParaRPr lang="en-US"/>
        </a:p>
      </dgm:t>
    </dgm:pt>
    <dgm:pt modelId="{EA22DAFF-D83E-4AC3-A4BB-A39B488F60C9}" type="parTrans" cxnId="{19FBD559-8C19-4F4D-918F-CFB3849F9028}">
      <dgm:prSet/>
      <dgm:spPr/>
      <dgm:t>
        <a:bodyPr/>
        <a:lstStyle/>
        <a:p>
          <a:endParaRPr lang="en-US"/>
        </a:p>
      </dgm:t>
    </dgm:pt>
    <dgm:pt modelId="{37EE3D06-4135-4644-B6AD-524DD48EC4D2}" type="sibTrans" cxnId="{19FBD559-8C19-4F4D-918F-CFB3849F9028}">
      <dgm:prSet/>
      <dgm:spPr/>
      <dgm:t>
        <a:bodyPr/>
        <a:lstStyle/>
        <a:p>
          <a:endParaRPr lang="en-US"/>
        </a:p>
      </dgm:t>
    </dgm:pt>
    <dgm:pt modelId="{C0D449B9-05EB-4B43-B6D0-B97D4A9E4381}">
      <dgm:prSet/>
      <dgm:spPr/>
      <dgm:t>
        <a:bodyPr/>
        <a:lstStyle/>
        <a:p>
          <a:r>
            <a:rPr lang="en-GB"/>
            <a:t>Do my relationships help me to grow authentically? Do they help and allow me to be true to what I believe to be my true purpose? </a:t>
          </a:r>
          <a:endParaRPr lang="en-US"/>
        </a:p>
      </dgm:t>
    </dgm:pt>
    <dgm:pt modelId="{14D1AA41-6055-470F-A138-7176AA9D5DE3}" type="parTrans" cxnId="{56B203C1-042E-461E-803F-F93DABEF93F2}">
      <dgm:prSet/>
      <dgm:spPr/>
      <dgm:t>
        <a:bodyPr/>
        <a:lstStyle/>
        <a:p>
          <a:endParaRPr lang="en-US"/>
        </a:p>
      </dgm:t>
    </dgm:pt>
    <dgm:pt modelId="{18AB4878-041D-4089-9751-C356ED3A4BC3}" type="sibTrans" cxnId="{56B203C1-042E-461E-803F-F93DABEF93F2}">
      <dgm:prSet/>
      <dgm:spPr/>
      <dgm:t>
        <a:bodyPr/>
        <a:lstStyle/>
        <a:p>
          <a:endParaRPr lang="en-US"/>
        </a:p>
      </dgm:t>
    </dgm:pt>
    <dgm:pt modelId="{3F81CFE6-44AF-4A3E-A2B8-268F8D405680}">
      <dgm:prSet/>
      <dgm:spPr/>
      <dgm:t>
        <a:bodyPr/>
        <a:lstStyle/>
        <a:p>
          <a:r>
            <a:rPr lang="en-GB"/>
            <a:t>Do my relationships with my family, friends, partner and others in my community enable me to explore truth and to express it? Does me being who I am and becoming who I am or want to become, help and encourage others to grow authentically in my relationship with them, giving them space to explore and to be true what they believe to be their Higher Purpose? If not- is who I am and want to become authentic by essence?</a:t>
          </a:r>
          <a:endParaRPr lang="en-US"/>
        </a:p>
      </dgm:t>
    </dgm:pt>
    <dgm:pt modelId="{93DCCCFD-204D-4A8E-B315-EB1550475220}" type="parTrans" cxnId="{9DD24537-3E2C-4787-A5DC-6799155AD474}">
      <dgm:prSet/>
      <dgm:spPr/>
      <dgm:t>
        <a:bodyPr/>
        <a:lstStyle/>
        <a:p>
          <a:endParaRPr lang="en-US"/>
        </a:p>
      </dgm:t>
    </dgm:pt>
    <dgm:pt modelId="{45650AF7-A8A6-48AA-94A4-E3555F3352F6}" type="sibTrans" cxnId="{9DD24537-3E2C-4787-A5DC-6799155AD474}">
      <dgm:prSet/>
      <dgm:spPr/>
      <dgm:t>
        <a:bodyPr/>
        <a:lstStyle/>
        <a:p>
          <a:endParaRPr lang="en-US"/>
        </a:p>
      </dgm:t>
    </dgm:pt>
    <dgm:pt modelId="{A59A8BDA-7000-4B71-8D0E-651401618296}">
      <dgm:prSet/>
      <dgm:spPr/>
      <dgm:t>
        <a:bodyPr/>
        <a:lstStyle/>
        <a:p>
          <a:r>
            <a:rPr lang="en-GB"/>
            <a:t>Am I committed to my relationships? Are those in my relationships committed to me? How does my truth affect my ability to be more truthful and committed to the promises and vows and oaths that I make with others that I have more lasting and meaningful relationships? </a:t>
          </a:r>
          <a:endParaRPr lang="en-US"/>
        </a:p>
      </dgm:t>
    </dgm:pt>
    <dgm:pt modelId="{84866717-EB4B-4F83-81F8-A65F082E994C}" type="parTrans" cxnId="{CE405AC7-4171-4C20-82E0-37F370C30207}">
      <dgm:prSet/>
      <dgm:spPr/>
      <dgm:t>
        <a:bodyPr/>
        <a:lstStyle/>
        <a:p>
          <a:endParaRPr lang="en-US"/>
        </a:p>
      </dgm:t>
    </dgm:pt>
    <dgm:pt modelId="{A4DD1042-31C0-482C-90C9-AB9B1E6C985E}" type="sibTrans" cxnId="{CE405AC7-4171-4C20-82E0-37F370C30207}">
      <dgm:prSet/>
      <dgm:spPr/>
      <dgm:t>
        <a:bodyPr/>
        <a:lstStyle/>
        <a:p>
          <a:endParaRPr lang="en-US"/>
        </a:p>
      </dgm:t>
    </dgm:pt>
    <dgm:pt modelId="{4F5A4553-B0E5-4CB4-8FC6-16079A563D8A}">
      <dgm:prSet/>
      <dgm:spPr/>
      <dgm:t>
        <a:bodyPr/>
        <a:lstStyle/>
        <a:p>
          <a:r>
            <a:rPr lang="en-GB"/>
            <a:t>How can my relationships become more authentic through my seeking and expression of Truth through acts of loving kindness that show gratitude to my Source of Truth and all my blessings through service of others? </a:t>
          </a:r>
          <a:endParaRPr lang="en-US"/>
        </a:p>
      </dgm:t>
    </dgm:pt>
    <dgm:pt modelId="{7967BA4D-A335-45A3-8F1B-53E7BA591B88}" type="parTrans" cxnId="{CE811A79-9919-4E23-952E-D596CD470EC9}">
      <dgm:prSet/>
      <dgm:spPr/>
      <dgm:t>
        <a:bodyPr/>
        <a:lstStyle/>
        <a:p>
          <a:endParaRPr lang="en-US"/>
        </a:p>
      </dgm:t>
    </dgm:pt>
    <dgm:pt modelId="{D3679D25-9DC5-4B55-A5AD-36A67B3D4B5A}" type="sibTrans" cxnId="{CE811A79-9919-4E23-952E-D596CD470EC9}">
      <dgm:prSet/>
      <dgm:spPr/>
      <dgm:t>
        <a:bodyPr/>
        <a:lstStyle/>
        <a:p>
          <a:endParaRPr lang="en-US"/>
        </a:p>
      </dgm:t>
    </dgm:pt>
    <dgm:pt modelId="{ACD697C4-B51E-49E3-AD23-AAF25C52E687}">
      <dgm:prSet/>
      <dgm:spPr/>
      <dgm:t>
        <a:bodyPr/>
        <a:lstStyle/>
        <a:p>
          <a:r>
            <a:rPr lang="en-GB"/>
            <a:t>How can seeking truth help me to love others as myself and treat others how I want to be treated so that I can have more meaningful relationships while staying true to my purpose of serving my Source of Truth? </a:t>
          </a:r>
          <a:endParaRPr lang="en-US"/>
        </a:p>
      </dgm:t>
    </dgm:pt>
    <dgm:pt modelId="{BAAEFB82-F801-4451-813E-6EBF4E950E38}" type="parTrans" cxnId="{24698DCA-F0A8-46B7-99A0-737C5F40D9C2}">
      <dgm:prSet/>
      <dgm:spPr/>
      <dgm:t>
        <a:bodyPr/>
        <a:lstStyle/>
        <a:p>
          <a:endParaRPr lang="en-US"/>
        </a:p>
      </dgm:t>
    </dgm:pt>
    <dgm:pt modelId="{10D0CF0F-C835-4502-BF6B-6C87304F5519}" type="sibTrans" cxnId="{24698DCA-F0A8-46B7-99A0-737C5F40D9C2}">
      <dgm:prSet/>
      <dgm:spPr/>
      <dgm:t>
        <a:bodyPr/>
        <a:lstStyle/>
        <a:p>
          <a:endParaRPr lang="en-US"/>
        </a:p>
      </dgm:t>
    </dgm:pt>
    <dgm:pt modelId="{6100085C-AF5D-D247-A97B-E27B0C10A4AF}" type="pres">
      <dgm:prSet presAssocID="{213CE4E5-32F6-499A-9E3F-21439C98FBDA}" presName="linear" presStyleCnt="0">
        <dgm:presLayoutVars>
          <dgm:animLvl val="lvl"/>
          <dgm:resizeHandles val="exact"/>
        </dgm:presLayoutVars>
      </dgm:prSet>
      <dgm:spPr/>
    </dgm:pt>
    <dgm:pt modelId="{DF1C8BF1-AA46-E046-B2EB-BB51A59CDD15}" type="pres">
      <dgm:prSet presAssocID="{33D05099-B5F3-48A4-8F4B-FEE1997DD607}" presName="parentText" presStyleLbl="node1" presStyleIdx="0" presStyleCnt="6">
        <dgm:presLayoutVars>
          <dgm:chMax val="0"/>
          <dgm:bulletEnabled val="1"/>
        </dgm:presLayoutVars>
      </dgm:prSet>
      <dgm:spPr/>
    </dgm:pt>
    <dgm:pt modelId="{33E95F87-0BA1-A447-9D8C-ABE44EF4ADEB}" type="pres">
      <dgm:prSet presAssocID="{37EE3D06-4135-4644-B6AD-524DD48EC4D2}" presName="spacer" presStyleCnt="0"/>
      <dgm:spPr/>
    </dgm:pt>
    <dgm:pt modelId="{46A219E1-EBA5-D74F-B76E-46B3B19B70A4}" type="pres">
      <dgm:prSet presAssocID="{C0D449B9-05EB-4B43-B6D0-B97D4A9E4381}" presName="parentText" presStyleLbl="node1" presStyleIdx="1" presStyleCnt="6">
        <dgm:presLayoutVars>
          <dgm:chMax val="0"/>
          <dgm:bulletEnabled val="1"/>
        </dgm:presLayoutVars>
      </dgm:prSet>
      <dgm:spPr/>
    </dgm:pt>
    <dgm:pt modelId="{902BE934-239B-E148-9638-300F261DDBE5}" type="pres">
      <dgm:prSet presAssocID="{18AB4878-041D-4089-9751-C356ED3A4BC3}" presName="spacer" presStyleCnt="0"/>
      <dgm:spPr/>
    </dgm:pt>
    <dgm:pt modelId="{7D17DE2C-BDC8-8C40-AEE2-7D60E34D0A06}" type="pres">
      <dgm:prSet presAssocID="{3F81CFE6-44AF-4A3E-A2B8-268F8D405680}" presName="parentText" presStyleLbl="node1" presStyleIdx="2" presStyleCnt="6">
        <dgm:presLayoutVars>
          <dgm:chMax val="0"/>
          <dgm:bulletEnabled val="1"/>
        </dgm:presLayoutVars>
      </dgm:prSet>
      <dgm:spPr/>
    </dgm:pt>
    <dgm:pt modelId="{8210525C-329E-BA4E-933A-EB6DAE6FE62C}" type="pres">
      <dgm:prSet presAssocID="{45650AF7-A8A6-48AA-94A4-E3555F3352F6}" presName="spacer" presStyleCnt="0"/>
      <dgm:spPr/>
    </dgm:pt>
    <dgm:pt modelId="{571B346D-EE3C-9B44-AAAD-E7C82BBFE57E}" type="pres">
      <dgm:prSet presAssocID="{A59A8BDA-7000-4B71-8D0E-651401618296}" presName="parentText" presStyleLbl="node1" presStyleIdx="3" presStyleCnt="6">
        <dgm:presLayoutVars>
          <dgm:chMax val="0"/>
          <dgm:bulletEnabled val="1"/>
        </dgm:presLayoutVars>
      </dgm:prSet>
      <dgm:spPr/>
    </dgm:pt>
    <dgm:pt modelId="{58E77CA4-F101-3C43-BBF2-0A669478866F}" type="pres">
      <dgm:prSet presAssocID="{A4DD1042-31C0-482C-90C9-AB9B1E6C985E}" presName="spacer" presStyleCnt="0"/>
      <dgm:spPr/>
    </dgm:pt>
    <dgm:pt modelId="{A0605045-E975-3E40-9D89-029662256398}" type="pres">
      <dgm:prSet presAssocID="{4F5A4553-B0E5-4CB4-8FC6-16079A563D8A}" presName="parentText" presStyleLbl="node1" presStyleIdx="4" presStyleCnt="6">
        <dgm:presLayoutVars>
          <dgm:chMax val="0"/>
          <dgm:bulletEnabled val="1"/>
        </dgm:presLayoutVars>
      </dgm:prSet>
      <dgm:spPr/>
    </dgm:pt>
    <dgm:pt modelId="{91937A20-D003-514D-94B0-2464101DFE15}" type="pres">
      <dgm:prSet presAssocID="{D3679D25-9DC5-4B55-A5AD-36A67B3D4B5A}" presName="spacer" presStyleCnt="0"/>
      <dgm:spPr/>
    </dgm:pt>
    <dgm:pt modelId="{605590F9-50DB-DE48-AD00-CDB0DE2E8478}" type="pres">
      <dgm:prSet presAssocID="{ACD697C4-B51E-49E3-AD23-AAF25C52E687}" presName="parentText" presStyleLbl="node1" presStyleIdx="5" presStyleCnt="6">
        <dgm:presLayoutVars>
          <dgm:chMax val="0"/>
          <dgm:bulletEnabled val="1"/>
        </dgm:presLayoutVars>
      </dgm:prSet>
      <dgm:spPr/>
    </dgm:pt>
  </dgm:ptLst>
  <dgm:cxnLst>
    <dgm:cxn modelId="{70F4F023-1202-BE4E-8473-A84F6A304035}" type="presOf" srcId="{33D05099-B5F3-48A4-8F4B-FEE1997DD607}" destId="{DF1C8BF1-AA46-E046-B2EB-BB51A59CDD15}" srcOrd="0" destOrd="0" presId="urn:microsoft.com/office/officeart/2005/8/layout/vList2"/>
    <dgm:cxn modelId="{9DD24537-3E2C-4787-A5DC-6799155AD474}" srcId="{213CE4E5-32F6-499A-9E3F-21439C98FBDA}" destId="{3F81CFE6-44AF-4A3E-A2B8-268F8D405680}" srcOrd="2" destOrd="0" parTransId="{93DCCCFD-204D-4A8E-B315-EB1550475220}" sibTransId="{45650AF7-A8A6-48AA-94A4-E3555F3352F6}"/>
    <dgm:cxn modelId="{B11BFD40-E913-A445-83F2-D291AB233A36}" type="presOf" srcId="{3F81CFE6-44AF-4A3E-A2B8-268F8D405680}" destId="{7D17DE2C-BDC8-8C40-AEE2-7D60E34D0A06}" srcOrd="0" destOrd="0" presId="urn:microsoft.com/office/officeart/2005/8/layout/vList2"/>
    <dgm:cxn modelId="{19FBD559-8C19-4F4D-918F-CFB3849F9028}" srcId="{213CE4E5-32F6-499A-9E3F-21439C98FBDA}" destId="{33D05099-B5F3-48A4-8F4B-FEE1997DD607}" srcOrd="0" destOrd="0" parTransId="{EA22DAFF-D83E-4AC3-A4BB-A39B488F60C9}" sibTransId="{37EE3D06-4135-4644-B6AD-524DD48EC4D2}"/>
    <dgm:cxn modelId="{6DF0DE68-91A0-7E42-A89F-EF63EFF8C4C0}" type="presOf" srcId="{ACD697C4-B51E-49E3-AD23-AAF25C52E687}" destId="{605590F9-50DB-DE48-AD00-CDB0DE2E8478}" srcOrd="0" destOrd="0" presId="urn:microsoft.com/office/officeart/2005/8/layout/vList2"/>
    <dgm:cxn modelId="{2F75A670-B05F-0A4D-B098-A344C2112C96}" type="presOf" srcId="{C0D449B9-05EB-4B43-B6D0-B97D4A9E4381}" destId="{46A219E1-EBA5-D74F-B76E-46B3B19B70A4}" srcOrd="0" destOrd="0" presId="urn:microsoft.com/office/officeart/2005/8/layout/vList2"/>
    <dgm:cxn modelId="{CE811A79-9919-4E23-952E-D596CD470EC9}" srcId="{213CE4E5-32F6-499A-9E3F-21439C98FBDA}" destId="{4F5A4553-B0E5-4CB4-8FC6-16079A563D8A}" srcOrd="4" destOrd="0" parTransId="{7967BA4D-A335-45A3-8F1B-53E7BA591B88}" sibTransId="{D3679D25-9DC5-4B55-A5AD-36A67B3D4B5A}"/>
    <dgm:cxn modelId="{6A287893-8C88-2C49-A477-98DB71631107}" type="presOf" srcId="{213CE4E5-32F6-499A-9E3F-21439C98FBDA}" destId="{6100085C-AF5D-D247-A97B-E27B0C10A4AF}" srcOrd="0" destOrd="0" presId="urn:microsoft.com/office/officeart/2005/8/layout/vList2"/>
    <dgm:cxn modelId="{56B203C1-042E-461E-803F-F93DABEF93F2}" srcId="{213CE4E5-32F6-499A-9E3F-21439C98FBDA}" destId="{C0D449B9-05EB-4B43-B6D0-B97D4A9E4381}" srcOrd="1" destOrd="0" parTransId="{14D1AA41-6055-470F-A138-7176AA9D5DE3}" sibTransId="{18AB4878-041D-4089-9751-C356ED3A4BC3}"/>
    <dgm:cxn modelId="{CE405AC7-4171-4C20-82E0-37F370C30207}" srcId="{213CE4E5-32F6-499A-9E3F-21439C98FBDA}" destId="{A59A8BDA-7000-4B71-8D0E-651401618296}" srcOrd="3" destOrd="0" parTransId="{84866717-EB4B-4F83-81F8-A65F082E994C}" sibTransId="{A4DD1042-31C0-482C-90C9-AB9B1E6C985E}"/>
    <dgm:cxn modelId="{24698DCA-F0A8-46B7-99A0-737C5F40D9C2}" srcId="{213CE4E5-32F6-499A-9E3F-21439C98FBDA}" destId="{ACD697C4-B51E-49E3-AD23-AAF25C52E687}" srcOrd="5" destOrd="0" parTransId="{BAAEFB82-F801-4451-813E-6EBF4E950E38}" sibTransId="{10D0CF0F-C835-4502-BF6B-6C87304F5519}"/>
    <dgm:cxn modelId="{EAA096CC-4C8F-784D-BF83-C58965F51949}" type="presOf" srcId="{A59A8BDA-7000-4B71-8D0E-651401618296}" destId="{571B346D-EE3C-9B44-AAAD-E7C82BBFE57E}" srcOrd="0" destOrd="0" presId="urn:microsoft.com/office/officeart/2005/8/layout/vList2"/>
    <dgm:cxn modelId="{3C7D46D9-0ABA-9E48-93AB-6024A1771445}" type="presOf" srcId="{4F5A4553-B0E5-4CB4-8FC6-16079A563D8A}" destId="{A0605045-E975-3E40-9D89-029662256398}" srcOrd="0" destOrd="0" presId="urn:microsoft.com/office/officeart/2005/8/layout/vList2"/>
    <dgm:cxn modelId="{45BE47AF-9A5E-9640-828C-4562102820B8}" type="presParOf" srcId="{6100085C-AF5D-D247-A97B-E27B0C10A4AF}" destId="{DF1C8BF1-AA46-E046-B2EB-BB51A59CDD15}" srcOrd="0" destOrd="0" presId="urn:microsoft.com/office/officeart/2005/8/layout/vList2"/>
    <dgm:cxn modelId="{9BCDD7F9-7E77-D542-9753-74704FBC46F1}" type="presParOf" srcId="{6100085C-AF5D-D247-A97B-E27B0C10A4AF}" destId="{33E95F87-0BA1-A447-9D8C-ABE44EF4ADEB}" srcOrd="1" destOrd="0" presId="urn:microsoft.com/office/officeart/2005/8/layout/vList2"/>
    <dgm:cxn modelId="{D7A57626-70F9-6748-B91E-806B2093D52A}" type="presParOf" srcId="{6100085C-AF5D-D247-A97B-E27B0C10A4AF}" destId="{46A219E1-EBA5-D74F-B76E-46B3B19B70A4}" srcOrd="2" destOrd="0" presId="urn:microsoft.com/office/officeart/2005/8/layout/vList2"/>
    <dgm:cxn modelId="{C190B91A-B775-824F-B906-D8ACD47A574A}" type="presParOf" srcId="{6100085C-AF5D-D247-A97B-E27B0C10A4AF}" destId="{902BE934-239B-E148-9638-300F261DDBE5}" srcOrd="3" destOrd="0" presId="urn:microsoft.com/office/officeart/2005/8/layout/vList2"/>
    <dgm:cxn modelId="{938A67A7-8451-154F-BB89-7B0AD2067F54}" type="presParOf" srcId="{6100085C-AF5D-D247-A97B-E27B0C10A4AF}" destId="{7D17DE2C-BDC8-8C40-AEE2-7D60E34D0A06}" srcOrd="4" destOrd="0" presId="urn:microsoft.com/office/officeart/2005/8/layout/vList2"/>
    <dgm:cxn modelId="{B472DA15-2BFD-4944-A476-2E9C8C22A585}" type="presParOf" srcId="{6100085C-AF5D-D247-A97B-E27B0C10A4AF}" destId="{8210525C-329E-BA4E-933A-EB6DAE6FE62C}" srcOrd="5" destOrd="0" presId="urn:microsoft.com/office/officeart/2005/8/layout/vList2"/>
    <dgm:cxn modelId="{4AD75A1F-843C-A646-91E4-742272954FBF}" type="presParOf" srcId="{6100085C-AF5D-D247-A97B-E27B0C10A4AF}" destId="{571B346D-EE3C-9B44-AAAD-E7C82BBFE57E}" srcOrd="6" destOrd="0" presId="urn:microsoft.com/office/officeart/2005/8/layout/vList2"/>
    <dgm:cxn modelId="{1ADE708D-F298-B048-8AC4-C8C6B05E5A07}" type="presParOf" srcId="{6100085C-AF5D-D247-A97B-E27B0C10A4AF}" destId="{58E77CA4-F101-3C43-BBF2-0A669478866F}" srcOrd="7" destOrd="0" presId="urn:microsoft.com/office/officeart/2005/8/layout/vList2"/>
    <dgm:cxn modelId="{FC9854EE-1CA1-0340-B469-4FB31D48B0BC}" type="presParOf" srcId="{6100085C-AF5D-D247-A97B-E27B0C10A4AF}" destId="{A0605045-E975-3E40-9D89-029662256398}" srcOrd="8" destOrd="0" presId="urn:microsoft.com/office/officeart/2005/8/layout/vList2"/>
    <dgm:cxn modelId="{7A5399FA-0165-EC4B-9C93-F4966E9A156E}" type="presParOf" srcId="{6100085C-AF5D-D247-A97B-E27B0C10A4AF}" destId="{91937A20-D003-514D-94B0-2464101DFE15}" srcOrd="9" destOrd="0" presId="urn:microsoft.com/office/officeart/2005/8/layout/vList2"/>
    <dgm:cxn modelId="{5968CDAE-0AA0-F34D-BF45-7A15949920EF}" type="presParOf" srcId="{6100085C-AF5D-D247-A97B-E27B0C10A4AF}" destId="{605590F9-50DB-DE48-AD00-CDB0DE2E847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F3E6DBA-F62E-461F-B801-0A65D25F6711}"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0CC1EB72-A871-47C3-8A29-A24B17D5948F}">
      <dgm:prSet/>
      <dgm:spPr/>
      <dgm:t>
        <a:bodyPr/>
        <a:lstStyle/>
        <a:p>
          <a:r>
            <a:rPr lang="en-US"/>
            <a:t>Are my parents always correct? How do I know? Am I permitted to question my parents when I am supposed to honor them? Who is more worthy of my worship? My parents or The Source of our Truth?</a:t>
          </a:r>
        </a:p>
      </dgm:t>
    </dgm:pt>
    <dgm:pt modelId="{27FEE965-68DB-4896-88CB-C72DC7690845}" type="parTrans" cxnId="{FBFDFE76-D3A8-4126-ADDD-FE1EEA009AF3}">
      <dgm:prSet/>
      <dgm:spPr/>
      <dgm:t>
        <a:bodyPr/>
        <a:lstStyle/>
        <a:p>
          <a:endParaRPr lang="en-US"/>
        </a:p>
      </dgm:t>
    </dgm:pt>
    <dgm:pt modelId="{5ECAAFAA-B3D9-4E51-AFB9-BA519232BCB2}" type="sibTrans" cxnId="{FBFDFE76-D3A8-4126-ADDD-FE1EEA009AF3}">
      <dgm:prSet/>
      <dgm:spPr/>
      <dgm:t>
        <a:bodyPr/>
        <a:lstStyle/>
        <a:p>
          <a:endParaRPr lang="en-US"/>
        </a:p>
      </dgm:t>
    </dgm:pt>
    <dgm:pt modelId="{8028E3A0-B6A3-4788-8BFE-95404C47DC32}">
      <dgm:prSet/>
      <dgm:spPr/>
      <dgm:t>
        <a:bodyPr/>
        <a:lstStyle/>
        <a:p>
          <a:r>
            <a:rPr lang="en-US"/>
            <a:t>Is my child always wrong? How do I know? Am I permitted to encourage my child to seek and stand up for Truth even if it goes against My opinion and advice? Who is more worthy of their worship- me or The Source of Our Truth?</a:t>
          </a:r>
        </a:p>
      </dgm:t>
    </dgm:pt>
    <dgm:pt modelId="{9AD343F8-6F15-4930-A85C-F680999CAF0B}" type="parTrans" cxnId="{DAE25286-5790-4EA2-8812-32F6A96620F6}">
      <dgm:prSet/>
      <dgm:spPr/>
      <dgm:t>
        <a:bodyPr/>
        <a:lstStyle/>
        <a:p>
          <a:endParaRPr lang="en-US"/>
        </a:p>
      </dgm:t>
    </dgm:pt>
    <dgm:pt modelId="{63B969B0-21B8-46DC-8472-1762CB829665}" type="sibTrans" cxnId="{DAE25286-5790-4EA2-8812-32F6A96620F6}">
      <dgm:prSet/>
      <dgm:spPr/>
      <dgm:t>
        <a:bodyPr/>
        <a:lstStyle/>
        <a:p>
          <a:endParaRPr lang="en-US"/>
        </a:p>
      </dgm:t>
    </dgm:pt>
    <dgm:pt modelId="{0EB02089-AD18-4CA4-B9F8-48CD6EAAB91D}">
      <dgm:prSet/>
      <dgm:spPr/>
      <dgm:t>
        <a:bodyPr/>
        <a:lstStyle/>
        <a:p>
          <a:r>
            <a:rPr lang="en-US"/>
            <a:t>Does my teacher always speak the Truth? How do I know? Are they not human like me? Can they not make mistakes and misguide without knowledge at times? Am I not allowed to question the authenticity of the source of their knowledge? Who is more worthy of my worship? My teachers, religious leaders and scholars? Or The Source of our Truth? </a:t>
          </a:r>
        </a:p>
      </dgm:t>
    </dgm:pt>
    <dgm:pt modelId="{42B2B2B5-3965-47A6-8C30-8B4939ABAE44}" type="parTrans" cxnId="{1A15B662-F036-4CB2-8DEA-73790B3D9B0F}">
      <dgm:prSet/>
      <dgm:spPr/>
      <dgm:t>
        <a:bodyPr/>
        <a:lstStyle/>
        <a:p>
          <a:endParaRPr lang="en-US"/>
        </a:p>
      </dgm:t>
    </dgm:pt>
    <dgm:pt modelId="{608E03BD-AECD-418E-A204-9B8C0FB7AD24}" type="sibTrans" cxnId="{1A15B662-F036-4CB2-8DEA-73790B3D9B0F}">
      <dgm:prSet/>
      <dgm:spPr/>
      <dgm:t>
        <a:bodyPr/>
        <a:lstStyle/>
        <a:p>
          <a:endParaRPr lang="en-US"/>
        </a:p>
      </dgm:t>
    </dgm:pt>
    <dgm:pt modelId="{EF0DF3BA-059C-4140-9D44-C13C295A31E6}" type="pres">
      <dgm:prSet presAssocID="{9F3E6DBA-F62E-461F-B801-0A65D25F6711}" presName="linear" presStyleCnt="0">
        <dgm:presLayoutVars>
          <dgm:animLvl val="lvl"/>
          <dgm:resizeHandles val="exact"/>
        </dgm:presLayoutVars>
      </dgm:prSet>
      <dgm:spPr/>
    </dgm:pt>
    <dgm:pt modelId="{B1867457-FB26-A745-B740-3AD06AC86F9E}" type="pres">
      <dgm:prSet presAssocID="{0CC1EB72-A871-47C3-8A29-A24B17D5948F}" presName="parentText" presStyleLbl="node1" presStyleIdx="0" presStyleCnt="3">
        <dgm:presLayoutVars>
          <dgm:chMax val="0"/>
          <dgm:bulletEnabled val="1"/>
        </dgm:presLayoutVars>
      </dgm:prSet>
      <dgm:spPr/>
    </dgm:pt>
    <dgm:pt modelId="{311FE7C8-B88B-7946-99D4-022553A3D8F3}" type="pres">
      <dgm:prSet presAssocID="{5ECAAFAA-B3D9-4E51-AFB9-BA519232BCB2}" presName="spacer" presStyleCnt="0"/>
      <dgm:spPr/>
    </dgm:pt>
    <dgm:pt modelId="{1DAE222B-BB6E-B848-8284-887C236D972E}" type="pres">
      <dgm:prSet presAssocID="{8028E3A0-B6A3-4788-8BFE-95404C47DC32}" presName="parentText" presStyleLbl="node1" presStyleIdx="1" presStyleCnt="3">
        <dgm:presLayoutVars>
          <dgm:chMax val="0"/>
          <dgm:bulletEnabled val="1"/>
        </dgm:presLayoutVars>
      </dgm:prSet>
      <dgm:spPr/>
    </dgm:pt>
    <dgm:pt modelId="{637EF4C3-7AE8-0E4F-AE5D-92E1B507453E}" type="pres">
      <dgm:prSet presAssocID="{63B969B0-21B8-46DC-8472-1762CB829665}" presName="spacer" presStyleCnt="0"/>
      <dgm:spPr/>
    </dgm:pt>
    <dgm:pt modelId="{B7A13EB2-D14B-6045-8D22-FBD4F5DEE7EE}" type="pres">
      <dgm:prSet presAssocID="{0EB02089-AD18-4CA4-B9F8-48CD6EAAB91D}" presName="parentText" presStyleLbl="node1" presStyleIdx="2" presStyleCnt="3">
        <dgm:presLayoutVars>
          <dgm:chMax val="0"/>
          <dgm:bulletEnabled val="1"/>
        </dgm:presLayoutVars>
      </dgm:prSet>
      <dgm:spPr/>
    </dgm:pt>
  </dgm:ptLst>
  <dgm:cxnLst>
    <dgm:cxn modelId="{B61DCA38-C8B8-5F47-A1B3-D3F0DEFBAE9C}" type="presOf" srcId="{0EB02089-AD18-4CA4-B9F8-48CD6EAAB91D}" destId="{B7A13EB2-D14B-6045-8D22-FBD4F5DEE7EE}" srcOrd="0" destOrd="0" presId="urn:microsoft.com/office/officeart/2005/8/layout/vList2"/>
    <dgm:cxn modelId="{1A15B662-F036-4CB2-8DEA-73790B3D9B0F}" srcId="{9F3E6DBA-F62E-461F-B801-0A65D25F6711}" destId="{0EB02089-AD18-4CA4-B9F8-48CD6EAAB91D}" srcOrd="2" destOrd="0" parTransId="{42B2B2B5-3965-47A6-8C30-8B4939ABAE44}" sibTransId="{608E03BD-AECD-418E-A204-9B8C0FB7AD24}"/>
    <dgm:cxn modelId="{FBFDFE76-D3A8-4126-ADDD-FE1EEA009AF3}" srcId="{9F3E6DBA-F62E-461F-B801-0A65D25F6711}" destId="{0CC1EB72-A871-47C3-8A29-A24B17D5948F}" srcOrd="0" destOrd="0" parTransId="{27FEE965-68DB-4896-88CB-C72DC7690845}" sibTransId="{5ECAAFAA-B3D9-4E51-AFB9-BA519232BCB2}"/>
    <dgm:cxn modelId="{AD031177-8609-CF41-BC5B-D86C00F3D6FD}" type="presOf" srcId="{8028E3A0-B6A3-4788-8BFE-95404C47DC32}" destId="{1DAE222B-BB6E-B848-8284-887C236D972E}" srcOrd="0" destOrd="0" presId="urn:microsoft.com/office/officeart/2005/8/layout/vList2"/>
    <dgm:cxn modelId="{8682597F-6C22-E94B-983E-841B4A19DD5B}" type="presOf" srcId="{0CC1EB72-A871-47C3-8A29-A24B17D5948F}" destId="{B1867457-FB26-A745-B740-3AD06AC86F9E}" srcOrd="0" destOrd="0" presId="urn:microsoft.com/office/officeart/2005/8/layout/vList2"/>
    <dgm:cxn modelId="{DAE25286-5790-4EA2-8812-32F6A96620F6}" srcId="{9F3E6DBA-F62E-461F-B801-0A65D25F6711}" destId="{8028E3A0-B6A3-4788-8BFE-95404C47DC32}" srcOrd="1" destOrd="0" parTransId="{9AD343F8-6F15-4930-A85C-F680999CAF0B}" sibTransId="{63B969B0-21B8-46DC-8472-1762CB829665}"/>
    <dgm:cxn modelId="{158383B7-7B77-6242-B9CF-0350AA630318}" type="presOf" srcId="{9F3E6DBA-F62E-461F-B801-0A65D25F6711}" destId="{EF0DF3BA-059C-4140-9D44-C13C295A31E6}" srcOrd="0" destOrd="0" presId="urn:microsoft.com/office/officeart/2005/8/layout/vList2"/>
    <dgm:cxn modelId="{D0926844-801B-3045-B15F-B82C1507AD28}" type="presParOf" srcId="{EF0DF3BA-059C-4140-9D44-C13C295A31E6}" destId="{B1867457-FB26-A745-B740-3AD06AC86F9E}" srcOrd="0" destOrd="0" presId="urn:microsoft.com/office/officeart/2005/8/layout/vList2"/>
    <dgm:cxn modelId="{A8AF0CF8-55BC-9E45-8026-D4F41E4856C6}" type="presParOf" srcId="{EF0DF3BA-059C-4140-9D44-C13C295A31E6}" destId="{311FE7C8-B88B-7946-99D4-022553A3D8F3}" srcOrd="1" destOrd="0" presId="urn:microsoft.com/office/officeart/2005/8/layout/vList2"/>
    <dgm:cxn modelId="{B2B649A6-7AE2-A04B-BED5-48A9F272676A}" type="presParOf" srcId="{EF0DF3BA-059C-4140-9D44-C13C295A31E6}" destId="{1DAE222B-BB6E-B848-8284-887C236D972E}" srcOrd="2" destOrd="0" presId="urn:microsoft.com/office/officeart/2005/8/layout/vList2"/>
    <dgm:cxn modelId="{4FF9AB8E-6B9F-D341-AD88-B30B958275FD}" type="presParOf" srcId="{EF0DF3BA-059C-4140-9D44-C13C295A31E6}" destId="{637EF4C3-7AE8-0E4F-AE5D-92E1B507453E}" srcOrd="3" destOrd="0" presId="urn:microsoft.com/office/officeart/2005/8/layout/vList2"/>
    <dgm:cxn modelId="{EE044665-8660-3146-BFA4-7B2200A47CF3}" type="presParOf" srcId="{EF0DF3BA-059C-4140-9D44-C13C295A31E6}" destId="{B7A13EB2-D14B-6045-8D22-FBD4F5DEE7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1EF4D60-78C0-42C6-8DF7-89773BE9D54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7FEF8C9-B23D-4DCA-A879-F91E2FA6EC26}">
      <dgm:prSet/>
      <dgm:spPr/>
      <dgm:t>
        <a:bodyPr/>
        <a:lstStyle/>
        <a:p>
          <a:r>
            <a:rPr lang="en-GB"/>
            <a:t>What is the purpose of Knowledge wisdom and understanding if I can not share it with others? How can I share that which I know with others without love and my relationship? </a:t>
          </a:r>
          <a:endParaRPr lang="en-US"/>
        </a:p>
      </dgm:t>
    </dgm:pt>
    <dgm:pt modelId="{8C37C38C-D872-4C1D-97C8-7B2DC3AE574E}" type="parTrans" cxnId="{E8710F85-6841-4C2E-8BE8-79EAD44E936A}">
      <dgm:prSet/>
      <dgm:spPr/>
      <dgm:t>
        <a:bodyPr/>
        <a:lstStyle/>
        <a:p>
          <a:endParaRPr lang="en-US"/>
        </a:p>
      </dgm:t>
    </dgm:pt>
    <dgm:pt modelId="{8BD7D4F0-76EF-48B8-B2A3-1BAE23503E2C}" type="sibTrans" cxnId="{E8710F85-6841-4C2E-8BE8-79EAD44E936A}">
      <dgm:prSet/>
      <dgm:spPr/>
      <dgm:t>
        <a:bodyPr/>
        <a:lstStyle/>
        <a:p>
          <a:endParaRPr lang="en-US"/>
        </a:p>
      </dgm:t>
    </dgm:pt>
    <dgm:pt modelId="{5EC3BA6F-C9D7-4D37-BE41-506881BE4705}">
      <dgm:prSet/>
      <dgm:spPr/>
      <dgm:t>
        <a:bodyPr/>
        <a:lstStyle/>
        <a:p>
          <a:r>
            <a:rPr lang="en-GB"/>
            <a:t>How can I maintain a meaningful and trusting relationship with another if I am not truthful, trustworthy or committed to Truth? </a:t>
          </a:r>
          <a:endParaRPr lang="en-US"/>
        </a:p>
      </dgm:t>
    </dgm:pt>
    <dgm:pt modelId="{62C51006-F7E1-4679-8F88-804B3A72AC3D}" type="parTrans" cxnId="{2E80CAFD-23CF-4D55-BDD1-FA1CF123CB02}">
      <dgm:prSet/>
      <dgm:spPr/>
      <dgm:t>
        <a:bodyPr/>
        <a:lstStyle/>
        <a:p>
          <a:endParaRPr lang="en-US"/>
        </a:p>
      </dgm:t>
    </dgm:pt>
    <dgm:pt modelId="{2ADEAC11-6148-4DA1-816A-D2B503F34E23}" type="sibTrans" cxnId="{2E80CAFD-23CF-4D55-BDD1-FA1CF123CB02}">
      <dgm:prSet/>
      <dgm:spPr/>
      <dgm:t>
        <a:bodyPr/>
        <a:lstStyle/>
        <a:p>
          <a:endParaRPr lang="en-US"/>
        </a:p>
      </dgm:t>
    </dgm:pt>
    <dgm:pt modelId="{C16D8A85-D6FA-E040-B780-BCF792627C0C}" type="pres">
      <dgm:prSet presAssocID="{41EF4D60-78C0-42C6-8DF7-89773BE9D544}" presName="linear" presStyleCnt="0">
        <dgm:presLayoutVars>
          <dgm:animLvl val="lvl"/>
          <dgm:resizeHandles val="exact"/>
        </dgm:presLayoutVars>
      </dgm:prSet>
      <dgm:spPr/>
    </dgm:pt>
    <dgm:pt modelId="{CB990F0C-FBFA-784A-A582-7316CA952B4D}" type="pres">
      <dgm:prSet presAssocID="{37FEF8C9-B23D-4DCA-A879-F91E2FA6EC26}" presName="parentText" presStyleLbl="node1" presStyleIdx="0" presStyleCnt="2">
        <dgm:presLayoutVars>
          <dgm:chMax val="0"/>
          <dgm:bulletEnabled val="1"/>
        </dgm:presLayoutVars>
      </dgm:prSet>
      <dgm:spPr/>
    </dgm:pt>
    <dgm:pt modelId="{BDE6FF7A-B829-684D-A146-800151A1A277}" type="pres">
      <dgm:prSet presAssocID="{8BD7D4F0-76EF-48B8-B2A3-1BAE23503E2C}" presName="spacer" presStyleCnt="0"/>
      <dgm:spPr/>
    </dgm:pt>
    <dgm:pt modelId="{1D139833-8C4E-464A-9844-84D4D913BEA8}" type="pres">
      <dgm:prSet presAssocID="{5EC3BA6F-C9D7-4D37-BE41-506881BE4705}" presName="parentText" presStyleLbl="node1" presStyleIdx="1" presStyleCnt="2">
        <dgm:presLayoutVars>
          <dgm:chMax val="0"/>
          <dgm:bulletEnabled val="1"/>
        </dgm:presLayoutVars>
      </dgm:prSet>
      <dgm:spPr/>
    </dgm:pt>
  </dgm:ptLst>
  <dgm:cxnLst>
    <dgm:cxn modelId="{22BB6604-BF1E-534E-B576-67979A599DDC}" type="presOf" srcId="{5EC3BA6F-C9D7-4D37-BE41-506881BE4705}" destId="{1D139833-8C4E-464A-9844-84D4D913BEA8}" srcOrd="0" destOrd="0" presId="urn:microsoft.com/office/officeart/2005/8/layout/vList2"/>
    <dgm:cxn modelId="{516AE282-51F2-264C-AF3C-2F223F3DBBA7}" type="presOf" srcId="{41EF4D60-78C0-42C6-8DF7-89773BE9D544}" destId="{C16D8A85-D6FA-E040-B780-BCF792627C0C}" srcOrd="0" destOrd="0" presId="urn:microsoft.com/office/officeart/2005/8/layout/vList2"/>
    <dgm:cxn modelId="{E8710F85-6841-4C2E-8BE8-79EAD44E936A}" srcId="{41EF4D60-78C0-42C6-8DF7-89773BE9D544}" destId="{37FEF8C9-B23D-4DCA-A879-F91E2FA6EC26}" srcOrd="0" destOrd="0" parTransId="{8C37C38C-D872-4C1D-97C8-7B2DC3AE574E}" sibTransId="{8BD7D4F0-76EF-48B8-B2A3-1BAE23503E2C}"/>
    <dgm:cxn modelId="{579611B0-19C0-7448-96CC-35DBBBFCE29A}" type="presOf" srcId="{37FEF8C9-B23D-4DCA-A879-F91E2FA6EC26}" destId="{CB990F0C-FBFA-784A-A582-7316CA952B4D}" srcOrd="0" destOrd="0" presId="urn:microsoft.com/office/officeart/2005/8/layout/vList2"/>
    <dgm:cxn modelId="{2E80CAFD-23CF-4D55-BDD1-FA1CF123CB02}" srcId="{41EF4D60-78C0-42C6-8DF7-89773BE9D544}" destId="{5EC3BA6F-C9D7-4D37-BE41-506881BE4705}" srcOrd="1" destOrd="0" parTransId="{62C51006-F7E1-4679-8F88-804B3A72AC3D}" sibTransId="{2ADEAC11-6148-4DA1-816A-D2B503F34E23}"/>
    <dgm:cxn modelId="{A819B3B0-3E3F-4C43-9EA7-1569BC196D67}" type="presParOf" srcId="{C16D8A85-D6FA-E040-B780-BCF792627C0C}" destId="{CB990F0C-FBFA-784A-A582-7316CA952B4D}" srcOrd="0" destOrd="0" presId="urn:microsoft.com/office/officeart/2005/8/layout/vList2"/>
    <dgm:cxn modelId="{C9AE4C7A-675C-3F43-B955-64EF9DB8297E}" type="presParOf" srcId="{C16D8A85-D6FA-E040-B780-BCF792627C0C}" destId="{BDE6FF7A-B829-684D-A146-800151A1A277}" srcOrd="1" destOrd="0" presId="urn:microsoft.com/office/officeart/2005/8/layout/vList2"/>
    <dgm:cxn modelId="{2EA310B1-1D72-F14D-9714-EAC1A9B0F13C}" type="presParOf" srcId="{C16D8A85-D6FA-E040-B780-BCF792627C0C}" destId="{1D139833-8C4E-464A-9844-84D4D913BEA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92C286B-31F0-4CC9-9BFC-A279BF2C72D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1E3F83D-C92E-4FF2-BC0B-CC10D05C0ABD}">
      <dgm:prSet/>
      <dgm:spPr/>
      <dgm:t>
        <a:bodyPr/>
        <a:lstStyle/>
        <a:p>
          <a:r>
            <a:rPr lang="en-US"/>
            <a:t>How can truth help me to avoid slander and gossiping? How can this help me improve my relationships with others?</a:t>
          </a:r>
        </a:p>
      </dgm:t>
    </dgm:pt>
    <dgm:pt modelId="{BECCF806-69D5-4983-8788-437A31BD65D5}" type="parTrans" cxnId="{BE3A64B1-67CC-4FFE-92F0-EBD685C0BFAB}">
      <dgm:prSet/>
      <dgm:spPr/>
      <dgm:t>
        <a:bodyPr/>
        <a:lstStyle/>
        <a:p>
          <a:endParaRPr lang="en-US"/>
        </a:p>
      </dgm:t>
    </dgm:pt>
    <dgm:pt modelId="{B9DF7CB1-941C-4B38-9684-B0CF869E99ED}" type="sibTrans" cxnId="{BE3A64B1-67CC-4FFE-92F0-EBD685C0BFAB}">
      <dgm:prSet/>
      <dgm:spPr/>
      <dgm:t>
        <a:bodyPr/>
        <a:lstStyle/>
        <a:p>
          <a:endParaRPr lang="en-US"/>
        </a:p>
      </dgm:t>
    </dgm:pt>
    <dgm:pt modelId="{083129CF-45DA-47DE-98B6-3413B82C6A2D}">
      <dgm:prSet/>
      <dgm:spPr/>
      <dgm:t>
        <a:bodyPr/>
        <a:lstStyle/>
        <a:p>
          <a:r>
            <a:rPr lang="en-US"/>
            <a:t>Is what I am about to say True? Am I 100% sure? What is my evidence?</a:t>
          </a:r>
        </a:p>
      </dgm:t>
    </dgm:pt>
    <dgm:pt modelId="{B35EE6E5-2594-4EBD-9FDD-0E574F8F2375}" type="parTrans" cxnId="{08C8CFD0-4E83-4283-BDBC-A7E83CDEA767}">
      <dgm:prSet/>
      <dgm:spPr/>
      <dgm:t>
        <a:bodyPr/>
        <a:lstStyle/>
        <a:p>
          <a:endParaRPr lang="en-US"/>
        </a:p>
      </dgm:t>
    </dgm:pt>
    <dgm:pt modelId="{10AD3E21-3DA3-4213-AA3A-F754C99D76E1}" type="sibTrans" cxnId="{08C8CFD0-4E83-4283-BDBC-A7E83CDEA767}">
      <dgm:prSet/>
      <dgm:spPr/>
      <dgm:t>
        <a:bodyPr/>
        <a:lstStyle/>
        <a:p>
          <a:endParaRPr lang="en-US"/>
        </a:p>
      </dgm:t>
    </dgm:pt>
    <dgm:pt modelId="{3D631263-FB02-4689-8FE6-473AC761DD80}">
      <dgm:prSet/>
      <dgm:spPr/>
      <dgm:t>
        <a:bodyPr/>
        <a:lstStyle/>
        <a:p>
          <a:r>
            <a:rPr lang="en-US"/>
            <a:t>Is it necessary?</a:t>
          </a:r>
        </a:p>
      </dgm:t>
    </dgm:pt>
    <dgm:pt modelId="{E2D92C9B-45F4-48F3-A4A6-4F2D43EAAC14}" type="parTrans" cxnId="{5A8DE6BC-009F-48E1-B722-0B3BF7CE156A}">
      <dgm:prSet/>
      <dgm:spPr/>
      <dgm:t>
        <a:bodyPr/>
        <a:lstStyle/>
        <a:p>
          <a:endParaRPr lang="en-US"/>
        </a:p>
      </dgm:t>
    </dgm:pt>
    <dgm:pt modelId="{893CD026-795D-40E8-969F-3224458C00B2}" type="sibTrans" cxnId="{5A8DE6BC-009F-48E1-B722-0B3BF7CE156A}">
      <dgm:prSet/>
      <dgm:spPr/>
      <dgm:t>
        <a:bodyPr/>
        <a:lstStyle/>
        <a:p>
          <a:endParaRPr lang="en-US"/>
        </a:p>
      </dgm:t>
    </dgm:pt>
    <dgm:pt modelId="{660C183B-1121-4C0C-A3F9-603B487C956A}">
      <dgm:prSet/>
      <dgm:spPr/>
      <dgm:t>
        <a:bodyPr/>
        <a:lstStyle/>
        <a:p>
          <a:r>
            <a:rPr lang="en-US"/>
            <a:t>Is it Kind?</a:t>
          </a:r>
        </a:p>
      </dgm:t>
    </dgm:pt>
    <dgm:pt modelId="{DC63A707-7E19-4878-997B-0697C694DE55}" type="parTrans" cxnId="{4E8E3E9E-C5B7-49CA-900A-C2D67C5B3940}">
      <dgm:prSet/>
      <dgm:spPr/>
      <dgm:t>
        <a:bodyPr/>
        <a:lstStyle/>
        <a:p>
          <a:endParaRPr lang="en-US"/>
        </a:p>
      </dgm:t>
    </dgm:pt>
    <dgm:pt modelId="{CF1FAE0D-5D6B-4BC5-9C2A-CD7C8B3DF832}" type="sibTrans" cxnId="{4E8E3E9E-C5B7-49CA-900A-C2D67C5B3940}">
      <dgm:prSet/>
      <dgm:spPr/>
      <dgm:t>
        <a:bodyPr/>
        <a:lstStyle/>
        <a:p>
          <a:endParaRPr lang="en-US"/>
        </a:p>
      </dgm:t>
    </dgm:pt>
    <dgm:pt modelId="{0E7A1512-2EF9-4FDB-A64E-163C417AE4BD}">
      <dgm:prSet/>
      <dgm:spPr/>
      <dgm:t>
        <a:bodyPr/>
        <a:lstStyle/>
        <a:p>
          <a:r>
            <a:rPr lang="en-US"/>
            <a:t>If I am talking behind someone’s back- would I myself like it for another to speak this about me behind my back?</a:t>
          </a:r>
        </a:p>
      </dgm:t>
    </dgm:pt>
    <dgm:pt modelId="{F1C389CA-8ECB-4816-80F5-25FFA4B4FEDD}" type="parTrans" cxnId="{19BA90C6-861C-4818-BB64-5C0422D3E334}">
      <dgm:prSet/>
      <dgm:spPr/>
      <dgm:t>
        <a:bodyPr/>
        <a:lstStyle/>
        <a:p>
          <a:endParaRPr lang="en-US"/>
        </a:p>
      </dgm:t>
    </dgm:pt>
    <dgm:pt modelId="{CEB0CD25-E2AD-42BA-A487-D5E1E4BDE32E}" type="sibTrans" cxnId="{19BA90C6-861C-4818-BB64-5C0422D3E334}">
      <dgm:prSet/>
      <dgm:spPr/>
      <dgm:t>
        <a:bodyPr/>
        <a:lstStyle/>
        <a:p>
          <a:endParaRPr lang="en-US"/>
        </a:p>
      </dgm:t>
    </dgm:pt>
    <dgm:pt modelId="{FDB515A2-C731-8149-A85D-2BA049D51668}" type="pres">
      <dgm:prSet presAssocID="{492C286B-31F0-4CC9-9BFC-A279BF2C72DB}" presName="linear" presStyleCnt="0">
        <dgm:presLayoutVars>
          <dgm:animLvl val="lvl"/>
          <dgm:resizeHandles val="exact"/>
        </dgm:presLayoutVars>
      </dgm:prSet>
      <dgm:spPr/>
    </dgm:pt>
    <dgm:pt modelId="{857776ED-30EE-4B4F-9C14-0D4F73D6C851}" type="pres">
      <dgm:prSet presAssocID="{41E3F83D-C92E-4FF2-BC0B-CC10D05C0ABD}" presName="parentText" presStyleLbl="node1" presStyleIdx="0" presStyleCnt="5">
        <dgm:presLayoutVars>
          <dgm:chMax val="0"/>
          <dgm:bulletEnabled val="1"/>
        </dgm:presLayoutVars>
      </dgm:prSet>
      <dgm:spPr/>
    </dgm:pt>
    <dgm:pt modelId="{B3DB326E-B37C-8D43-A7DF-8B5BB27AF7DA}" type="pres">
      <dgm:prSet presAssocID="{B9DF7CB1-941C-4B38-9684-B0CF869E99ED}" presName="spacer" presStyleCnt="0"/>
      <dgm:spPr/>
    </dgm:pt>
    <dgm:pt modelId="{AFAB8B3E-51F4-3C45-BEE6-0FDAD7D255D4}" type="pres">
      <dgm:prSet presAssocID="{083129CF-45DA-47DE-98B6-3413B82C6A2D}" presName="parentText" presStyleLbl="node1" presStyleIdx="1" presStyleCnt="5">
        <dgm:presLayoutVars>
          <dgm:chMax val="0"/>
          <dgm:bulletEnabled val="1"/>
        </dgm:presLayoutVars>
      </dgm:prSet>
      <dgm:spPr/>
    </dgm:pt>
    <dgm:pt modelId="{25E5B777-EAE4-B44B-A57F-3E813B100693}" type="pres">
      <dgm:prSet presAssocID="{10AD3E21-3DA3-4213-AA3A-F754C99D76E1}" presName="spacer" presStyleCnt="0"/>
      <dgm:spPr/>
    </dgm:pt>
    <dgm:pt modelId="{DE6D0F80-447E-9A4D-A3E4-19A0AF5F8407}" type="pres">
      <dgm:prSet presAssocID="{3D631263-FB02-4689-8FE6-473AC761DD80}" presName="parentText" presStyleLbl="node1" presStyleIdx="2" presStyleCnt="5">
        <dgm:presLayoutVars>
          <dgm:chMax val="0"/>
          <dgm:bulletEnabled val="1"/>
        </dgm:presLayoutVars>
      </dgm:prSet>
      <dgm:spPr/>
    </dgm:pt>
    <dgm:pt modelId="{E5D7E3EC-B772-1548-B6D9-53CED906E4B6}" type="pres">
      <dgm:prSet presAssocID="{893CD026-795D-40E8-969F-3224458C00B2}" presName="spacer" presStyleCnt="0"/>
      <dgm:spPr/>
    </dgm:pt>
    <dgm:pt modelId="{6B9BD2FA-80B6-4143-A979-F6C94CBA4020}" type="pres">
      <dgm:prSet presAssocID="{660C183B-1121-4C0C-A3F9-603B487C956A}" presName="parentText" presStyleLbl="node1" presStyleIdx="3" presStyleCnt="5">
        <dgm:presLayoutVars>
          <dgm:chMax val="0"/>
          <dgm:bulletEnabled val="1"/>
        </dgm:presLayoutVars>
      </dgm:prSet>
      <dgm:spPr/>
    </dgm:pt>
    <dgm:pt modelId="{BF7EB4BA-F0DF-014D-A3EC-A87474D53070}" type="pres">
      <dgm:prSet presAssocID="{CF1FAE0D-5D6B-4BC5-9C2A-CD7C8B3DF832}" presName="spacer" presStyleCnt="0"/>
      <dgm:spPr/>
    </dgm:pt>
    <dgm:pt modelId="{594C1BB5-8BC4-BB4F-9900-D094CD284264}" type="pres">
      <dgm:prSet presAssocID="{0E7A1512-2EF9-4FDB-A64E-163C417AE4BD}" presName="parentText" presStyleLbl="node1" presStyleIdx="4" presStyleCnt="5">
        <dgm:presLayoutVars>
          <dgm:chMax val="0"/>
          <dgm:bulletEnabled val="1"/>
        </dgm:presLayoutVars>
      </dgm:prSet>
      <dgm:spPr/>
    </dgm:pt>
  </dgm:ptLst>
  <dgm:cxnLst>
    <dgm:cxn modelId="{0BBE3D03-6DE1-6D4D-8CD3-84BD6AC48FA3}" type="presOf" srcId="{660C183B-1121-4C0C-A3F9-603B487C956A}" destId="{6B9BD2FA-80B6-4143-A979-F6C94CBA4020}" srcOrd="0" destOrd="0" presId="urn:microsoft.com/office/officeart/2005/8/layout/vList2"/>
    <dgm:cxn modelId="{60D96E4B-6EF5-C84B-A1AE-596687862C11}" type="presOf" srcId="{41E3F83D-C92E-4FF2-BC0B-CC10D05C0ABD}" destId="{857776ED-30EE-4B4F-9C14-0D4F73D6C851}" srcOrd="0" destOrd="0" presId="urn:microsoft.com/office/officeart/2005/8/layout/vList2"/>
    <dgm:cxn modelId="{418E6C6F-6F0B-C749-8024-A61BE3704879}" type="presOf" srcId="{0E7A1512-2EF9-4FDB-A64E-163C417AE4BD}" destId="{594C1BB5-8BC4-BB4F-9900-D094CD284264}" srcOrd="0" destOrd="0" presId="urn:microsoft.com/office/officeart/2005/8/layout/vList2"/>
    <dgm:cxn modelId="{593CF76F-A584-EC44-9CE0-F36B32B94711}" type="presOf" srcId="{492C286B-31F0-4CC9-9BFC-A279BF2C72DB}" destId="{FDB515A2-C731-8149-A85D-2BA049D51668}" srcOrd="0" destOrd="0" presId="urn:microsoft.com/office/officeart/2005/8/layout/vList2"/>
    <dgm:cxn modelId="{4E8E3E9E-C5B7-49CA-900A-C2D67C5B3940}" srcId="{492C286B-31F0-4CC9-9BFC-A279BF2C72DB}" destId="{660C183B-1121-4C0C-A3F9-603B487C956A}" srcOrd="3" destOrd="0" parTransId="{DC63A707-7E19-4878-997B-0697C694DE55}" sibTransId="{CF1FAE0D-5D6B-4BC5-9C2A-CD7C8B3DF832}"/>
    <dgm:cxn modelId="{1BB99FA7-037B-864A-8E3B-F32C75CC7564}" type="presOf" srcId="{083129CF-45DA-47DE-98B6-3413B82C6A2D}" destId="{AFAB8B3E-51F4-3C45-BEE6-0FDAD7D255D4}" srcOrd="0" destOrd="0" presId="urn:microsoft.com/office/officeart/2005/8/layout/vList2"/>
    <dgm:cxn modelId="{BE3A64B1-67CC-4FFE-92F0-EBD685C0BFAB}" srcId="{492C286B-31F0-4CC9-9BFC-A279BF2C72DB}" destId="{41E3F83D-C92E-4FF2-BC0B-CC10D05C0ABD}" srcOrd="0" destOrd="0" parTransId="{BECCF806-69D5-4983-8788-437A31BD65D5}" sibTransId="{B9DF7CB1-941C-4B38-9684-B0CF869E99ED}"/>
    <dgm:cxn modelId="{5A8DE6BC-009F-48E1-B722-0B3BF7CE156A}" srcId="{492C286B-31F0-4CC9-9BFC-A279BF2C72DB}" destId="{3D631263-FB02-4689-8FE6-473AC761DD80}" srcOrd="2" destOrd="0" parTransId="{E2D92C9B-45F4-48F3-A4A6-4F2D43EAAC14}" sibTransId="{893CD026-795D-40E8-969F-3224458C00B2}"/>
    <dgm:cxn modelId="{4C0529C6-38F4-2D48-848A-F1F84024A5D0}" type="presOf" srcId="{3D631263-FB02-4689-8FE6-473AC761DD80}" destId="{DE6D0F80-447E-9A4D-A3E4-19A0AF5F8407}" srcOrd="0" destOrd="0" presId="urn:microsoft.com/office/officeart/2005/8/layout/vList2"/>
    <dgm:cxn modelId="{19BA90C6-861C-4818-BB64-5C0422D3E334}" srcId="{492C286B-31F0-4CC9-9BFC-A279BF2C72DB}" destId="{0E7A1512-2EF9-4FDB-A64E-163C417AE4BD}" srcOrd="4" destOrd="0" parTransId="{F1C389CA-8ECB-4816-80F5-25FFA4B4FEDD}" sibTransId="{CEB0CD25-E2AD-42BA-A487-D5E1E4BDE32E}"/>
    <dgm:cxn modelId="{08C8CFD0-4E83-4283-BDBC-A7E83CDEA767}" srcId="{492C286B-31F0-4CC9-9BFC-A279BF2C72DB}" destId="{083129CF-45DA-47DE-98B6-3413B82C6A2D}" srcOrd="1" destOrd="0" parTransId="{B35EE6E5-2594-4EBD-9FDD-0E574F8F2375}" sibTransId="{10AD3E21-3DA3-4213-AA3A-F754C99D76E1}"/>
    <dgm:cxn modelId="{2C733EBD-2DF9-E345-B7E1-8AD16413A2D3}" type="presParOf" srcId="{FDB515A2-C731-8149-A85D-2BA049D51668}" destId="{857776ED-30EE-4B4F-9C14-0D4F73D6C851}" srcOrd="0" destOrd="0" presId="urn:microsoft.com/office/officeart/2005/8/layout/vList2"/>
    <dgm:cxn modelId="{D9937115-3E6C-D345-8A8A-FE175A1836F8}" type="presParOf" srcId="{FDB515A2-C731-8149-A85D-2BA049D51668}" destId="{B3DB326E-B37C-8D43-A7DF-8B5BB27AF7DA}" srcOrd="1" destOrd="0" presId="urn:microsoft.com/office/officeart/2005/8/layout/vList2"/>
    <dgm:cxn modelId="{07D76E28-80F2-BB4A-82B5-FCB0387641FF}" type="presParOf" srcId="{FDB515A2-C731-8149-A85D-2BA049D51668}" destId="{AFAB8B3E-51F4-3C45-BEE6-0FDAD7D255D4}" srcOrd="2" destOrd="0" presId="urn:microsoft.com/office/officeart/2005/8/layout/vList2"/>
    <dgm:cxn modelId="{A2FBDED0-7BFF-8241-A8A9-CC1DC6ACE9B2}" type="presParOf" srcId="{FDB515A2-C731-8149-A85D-2BA049D51668}" destId="{25E5B777-EAE4-B44B-A57F-3E813B100693}" srcOrd="3" destOrd="0" presId="urn:microsoft.com/office/officeart/2005/8/layout/vList2"/>
    <dgm:cxn modelId="{8D8B86B7-9201-DB40-A266-D45A165935DE}" type="presParOf" srcId="{FDB515A2-C731-8149-A85D-2BA049D51668}" destId="{DE6D0F80-447E-9A4D-A3E4-19A0AF5F8407}" srcOrd="4" destOrd="0" presId="urn:microsoft.com/office/officeart/2005/8/layout/vList2"/>
    <dgm:cxn modelId="{9F55DF6E-30DF-7C46-A74B-F0CF557E445B}" type="presParOf" srcId="{FDB515A2-C731-8149-A85D-2BA049D51668}" destId="{E5D7E3EC-B772-1548-B6D9-53CED906E4B6}" srcOrd="5" destOrd="0" presId="urn:microsoft.com/office/officeart/2005/8/layout/vList2"/>
    <dgm:cxn modelId="{1C38D46D-998A-A04D-B6D9-85E01A9EBAC6}" type="presParOf" srcId="{FDB515A2-C731-8149-A85D-2BA049D51668}" destId="{6B9BD2FA-80B6-4143-A979-F6C94CBA4020}" srcOrd="6" destOrd="0" presId="urn:microsoft.com/office/officeart/2005/8/layout/vList2"/>
    <dgm:cxn modelId="{5D98A0ED-A3AF-A34D-AAB4-5135B07A6659}" type="presParOf" srcId="{FDB515A2-C731-8149-A85D-2BA049D51668}" destId="{BF7EB4BA-F0DF-014D-A3EC-A87474D53070}" srcOrd="7" destOrd="0" presId="urn:microsoft.com/office/officeart/2005/8/layout/vList2"/>
    <dgm:cxn modelId="{445D8A3D-A308-034D-B0B5-65A23167AF73}" type="presParOf" srcId="{FDB515A2-C731-8149-A85D-2BA049D51668}" destId="{594C1BB5-8BC4-BB4F-9900-D094CD28426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855B0E-13FB-41F4-9114-429F145B8743}" type="doc">
      <dgm:prSet loTypeId="urn:microsoft.com/office/officeart/2005/8/layout/vList2" loCatId="list" qsTypeId="urn:microsoft.com/office/officeart/2005/8/quickstyle/simple2" qsCatId="simple" csTypeId="urn:microsoft.com/office/officeart/2005/8/colors/accent5_2" csCatId="accent5"/>
      <dgm:spPr/>
      <dgm:t>
        <a:bodyPr/>
        <a:lstStyle/>
        <a:p>
          <a:endParaRPr lang="en-US"/>
        </a:p>
      </dgm:t>
    </dgm:pt>
    <dgm:pt modelId="{7A124015-F1EB-4971-A56C-8A6F14B5B040}">
      <dgm:prSet/>
      <dgm:spPr/>
      <dgm:t>
        <a:bodyPr/>
        <a:lstStyle/>
        <a:p>
          <a:r>
            <a:rPr lang="en-US"/>
            <a:t>Have I tried…</a:t>
          </a:r>
        </a:p>
      </dgm:t>
    </dgm:pt>
    <dgm:pt modelId="{D754A6C0-5C89-4B4A-8B8F-0619028CB32D}" type="parTrans" cxnId="{D56E845F-D325-4D61-BD08-0D5164282761}">
      <dgm:prSet/>
      <dgm:spPr/>
      <dgm:t>
        <a:bodyPr/>
        <a:lstStyle/>
        <a:p>
          <a:endParaRPr lang="en-US"/>
        </a:p>
      </dgm:t>
    </dgm:pt>
    <dgm:pt modelId="{C4886608-BADB-44B1-BDFE-2B4848A2C0B6}" type="sibTrans" cxnId="{D56E845F-D325-4D61-BD08-0D5164282761}">
      <dgm:prSet/>
      <dgm:spPr/>
      <dgm:t>
        <a:bodyPr/>
        <a:lstStyle/>
        <a:p>
          <a:endParaRPr lang="en-US"/>
        </a:p>
      </dgm:t>
    </dgm:pt>
    <dgm:pt modelId="{422A987B-7ECC-4D50-B54E-FFBC2FF53C1A}">
      <dgm:prSet/>
      <dgm:spPr/>
      <dgm:t>
        <a:bodyPr/>
        <a:lstStyle/>
        <a:p>
          <a:r>
            <a:rPr lang="en-US"/>
            <a:t>Not lying?</a:t>
          </a:r>
        </a:p>
      </dgm:t>
    </dgm:pt>
    <dgm:pt modelId="{8FA82D36-14E7-40A6-AD6E-0EF1FBD06020}" type="parTrans" cxnId="{BB29F22C-9ED1-4CA2-9E78-F60A403125EE}">
      <dgm:prSet/>
      <dgm:spPr/>
      <dgm:t>
        <a:bodyPr/>
        <a:lstStyle/>
        <a:p>
          <a:endParaRPr lang="en-US"/>
        </a:p>
      </dgm:t>
    </dgm:pt>
    <dgm:pt modelId="{094B0127-7DD7-4BFA-88D3-0016D3D4D6F6}" type="sibTrans" cxnId="{BB29F22C-9ED1-4CA2-9E78-F60A403125EE}">
      <dgm:prSet/>
      <dgm:spPr/>
      <dgm:t>
        <a:bodyPr/>
        <a:lstStyle/>
        <a:p>
          <a:endParaRPr lang="en-US"/>
        </a:p>
      </dgm:t>
    </dgm:pt>
    <dgm:pt modelId="{03AC9352-43E0-4168-90B6-7D257B4ED806}">
      <dgm:prSet/>
      <dgm:spPr/>
      <dgm:t>
        <a:bodyPr/>
        <a:lstStyle/>
        <a:p>
          <a:r>
            <a:rPr lang="en-US"/>
            <a:t>Not stealing?</a:t>
          </a:r>
        </a:p>
      </dgm:t>
    </dgm:pt>
    <dgm:pt modelId="{17F462E6-26BF-42F1-B94C-4127E1F0101D}" type="parTrans" cxnId="{298E3F35-D83B-4A12-B258-FB0C44133E47}">
      <dgm:prSet/>
      <dgm:spPr/>
      <dgm:t>
        <a:bodyPr/>
        <a:lstStyle/>
        <a:p>
          <a:endParaRPr lang="en-US"/>
        </a:p>
      </dgm:t>
    </dgm:pt>
    <dgm:pt modelId="{64C11FBD-8320-499F-963F-6983C1DD0C18}" type="sibTrans" cxnId="{298E3F35-D83B-4A12-B258-FB0C44133E47}">
      <dgm:prSet/>
      <dgm:spPr/>
      <dgm:t>
        <a:bodyPr/>
        <a:lstStyle/>
        <a:p>
          <a:endParaRPr lang="en-US"/>
        </a:p>
      </dgm:t>
    </dgm:pt>
    <dgm:pt modelId="{7C69083D-AE57-44B6-9CF5-ECBBFC46174A}">
      <dgm:prSet/>
      <dgm:spPr/>
      <dgm:t>
        <a:bodyPr/>
        <a:lstStyle/>
        <a:p>
          <a:r>
            <a:rPr lang="en-US"/>
            <a:t>Not intentionally deceiving others for personal gain?</a:t>
          </a:r>
        </a:p>
      </dgm:t>
    </dgm:pt>
    <dgm:pt modelId="{BD9F52F5-8456-4519-8CAE-21A34639787E}" type="parTrans" cxnId="{2ED40D7F-EFC0-4FD5-A956-77F803345272}">
      <dgm:prSet/>
      <dgm:spPr/>
      <dgm:t>
        <a:bodyPr/>
        <a:lstStyle/>
        <a:p>
          <a:endParaRPr lang="en-US"/>
        </a:p>
      </dgm:t>
    </dgm:pt>
    <dgm:pt modelId="{FFA08B4F-0DDA-4209-AF09-C1B193BB96BB}" type="sibTrans" cxnId="{2ED40D7F-EFC0-4FD5-A956-77F803345272}">
      <dgm:prSet/>
      <dgm:spPr/>
      <dgm:t>
        <a:bodyPr/>
        <a:lstStyle/>
        <a:p>
          <a:endParaRPr lang="en-US"/>
        </a:p>
      </dgm:t>
    </dgm:pt>
    <dgm:pt modelId="{95674A65-764E-4168-9BE7-1FE2B377D441}">
      <dgm:prSet/>
      <dgm:spPr/>
      <dgm:t>
        <a:bodyPr/>
        <a:lstStyle/>
        <a:p>
          <a:r>
            <a:rPr lang="en-US"/>
            <a:t>Not gossiping or slandering others?</a:t>
          </a:r>
        </a:p>
      </dgm:t>
    </dgm:pt>
    <dgm:pt modelId="{87129E80-1170-4872-85D1-3B3099398799}" type="parTrans" cxnId="{6851501B-6345-4CF1-BA79-E9551A03A238}">
      <dgm:prSet/>
      <dgm:spPr/>
      <dgm:t>
        <a:bodyPr/>
        <a:lstStyle/>
        <a:p>
          <a:endParaRPr lang="en-US"/>
        </a:p>
      </dgm:t>
    </dgm:pt>
    <dgm:pt modelId="{FA7DB7E7-82EA-477C-ABAD-B2A31A625957}" type="sibTrans" cxnId="{6851501B-6345-4CF1-BA79-E9551A03A238}">
      <dgm:prSet/>
      <dgm:spPr/>
      <dgm:t>
        <a:bodyPr/>
        <a:lstStyle/>
        <a:p>
          <a:endParaRPr lang="en-US"/>
        </a:p>
      </dgm:t>
    </dgm:pt>
    <dgm:pt modelId="{41121F5F-4FB0-4FEC-A1FC-5432D4D7CE0D}">
      <dgm:prSet/>
      <dgm:spPr/>
      <dgm:t>
        <a:bodyPr/>
        <a:lstStyle/>
        <a:p>
          <a:r>
            <a:rPr lang="en-US"/>
            <a:t>Questioning the authenticity of what I am about to say before I say it?</a:t>
          </a:r>
        </a:p>
      </dgm:t>
    </dgm:pt>
    <dgm:pt modelId="{2E3CE8DE-DE02-4848-BF2A-BC76850D51C4}" type="parTrans" cxnId="{AE82D4AD-A191-452C-843F-B5EA0FAC8068}">
      <dgm:prSet/>
      <dgm:spPr/>
      <dgm:t>
        <a:bodyPr/>
        <a:lstStyle/>
        <a:p>
          <a:endParaRPr lang="en-US"/>
        </a:p>
      </dgm:t>
    </dgm:pt>
    <dgm:pt modelId="{1C114A56-4655-47C0-8922-BCDA39210D42}" type="sibTrans" cxnId="{AE82D4AD-A191-452C-843F-B5EA0FAC8068}">
      <dgm:prSet/>
      <dgm:spPr/>
      <dgm:t>
        <a:bodyPr/>
        <a:lstStyle/>
        <a:p>
          <a:endParaRPr lang="en-US"/>
        </a:p>
      </dgm:t>
    </dgm:pt>
    <dgm:pt modelId="{80BAF4F5-C6FD-4ED6-9A7A-620357E5F4DB}">
      <dgm:prSet/>
      <dgm:spPr/>
      <dgm:t>
        <a:bodyPr/>
        <a:lstStyle/>
        <a:p>
          <a:r>
            <a:rPr lang="en-US"/>
            <a:t>Welcoming and encouraging others to question the truth of what I say?</a:t>
          </a:r>
        </a:p>
      </dgm:t>
    </dgm:pt>
    <dgm:pt modelId="{8C87E70F-442E-4617-A262-FEE6E526542A}" type="parTrans" cxnId="{879D0965-A1D6-46E8-95AF-F67916C74C21}">
      <dgm:prSet/>
      <dgm:spPr/>
      <dgm:t>
        <a:bodyPr/>
        <a:lstStyle/>
        <a:p>
          <a:endParaRPr lang="en-US"/>
        </a:p>
      </dgm:t>
    </dgm:pt>
    <dgm:pt modelId="{43CD39C0-B64C-40CA-AE05-5DE4A00F881A}" type="sibTrans" cxnId="{879D0965-A1D6-46E8-95AF-F67916C74C21}">
      <dgm:prSet/>
      <dgm:spPr/>
      <dgm:t>
        <a:bodyPr/>
        <a:lstStyle/>
        <a:p>
          <a:endParaRPr lang="en-US"/>
        </a:p>
      </dgm:t>
    </dgm:pt>
    <dgm:pt modelId="{57674DA7-8E3C-4E80-9725-412739D20782}">
      <dgm:prSet/>
      <dgm:spPr/>
      <dgm:t>
        <a:bodyPr/>
        <a:lstStyle/>
        <a:p>
          <a:r>
            <a:rPr lang="en-US"/>
            <a:t>Treating others how I myself would want to be treated?</a:t>
          </a:r>
        </a:p>
      </dgm:t>
    </dgm:pt>
    <dgm:pt modelId="{FBEE5832-547C-4100-894B-7F79643CAF01}" type="parTrans" cxnId="{563076AD-3DB5-4D70-BCA4-F97C0AB22F8B}">
      <dgm:prSet/>
      <dgm:spPr/>
      <dgm:t>
        <a:bodyPr/>
        <a:lstStyle/>
        <a:p>
          <a:endParaRPr lang="en-US"/>
        </a:p>
      </dgm:t>
    </dgm:pt>
    <dgm:pt modelId="{1D9AFB69-92BC-4486-8C96-12F474077EEE}" type="sibTrans" cxnId="{563076AD-3DB5-4D70-BCA4-F97C0AB22F8B}">
      <dgm:prSet/>
      <dgm:spPr/>
      <dgm:t>
        <a:bodyPr/>
        <a:lstStyle/>
        <a:p>
          <a:endParaRPr lang="en-US"/>
        </a:p>
      </dgm:t>
    </dgm:pt>
    <dgm:pt modelId="{4769730A-9FFE-664C-B0AD-B97F071AFF19}" type="pres">
      <dgm:prSet presAssocID="{76855B0E-13FB-41F4-9114-429F145B8743}" presName="linear" presStyleCnt="0">
        <dgm:presLayoutVars>
          <dgm:animLvl val="lvl"/>
          <dgm:resizeHandles val="exact"/>
        </dgm:presLayoutVars>
      </dgm:prSet>
      <dgm:spPr/>
    </dgm:pt>
    <dgm:pt modelId="{33757F51-2DE8-4848-B4E0-4C35FF21CC35}" type="pres">
      <dgm:prSet presAssocID="{7A124015-F1EB-4971-A56C-8A6F14B5B040}" presName="parentText" presStyleLbl="node1" presStyleIdx="0" presStyleCnt="8">
        <dgm:presLayoutVars>
          <dgm:chMax val="0"/>
          <dgm:bulletEnabled val="1"/>
        </dgm:presLayoutVars>
      </dgm:prSet>
      <dgm:spPr/>
    </dgm:pt>
    <dgm:pt modelId="{B714A06D-67F4-A948-826F-D8B0CC324102}" type="pres">
      <dgm:prSet presAssocID="{C4886608-BADB-44B1-BDFE-2B4848A2C0B6}" presName="spacer" presStyleCnt="0"/>
      <dgm:spPr/>
    </dgm:pt>
    <dgm:pt modelId="{A521E174-8C45-5246-B600-6B814F959B1C}" type="pres">
      <dgm:prSet presAssocID="{422A987B-7ECC-4D50-B54E-FFBC2FF53C1A}" presName="parentText" presStyleLbl="node1" presStyleIdx="1" presStyleCnt="8">
        <dgm:presLayoutVars>
          <dgm:chMax val="0"/>
          <dgm:bulletEnabled val="1"/>
        </dgm:presLayoutVars>
      </dgm:prSet>
      <dgm:spPr/>
    </dgm:pt>
    <dgm:pt modelId="{FBDE468D-B936-EB4A-837F-407998150D97}" type="pres">
      <dgm:prSet presAssocID="{094B0127-7DD7-4BFA-88D3-0016D3D4D6F6}" presName="spacer" presStyleCnt="0"/>
      <dgm:spPr/>
    </dgm:pt>
    <dgm:pt modelId="{4B2BA2B4-D463-6D4E-A39C-38E0B670AB17}" type="pres">
      <dgm:prSet presAssocID="{03AC9352-43E0-4168-90B6-7D257B4ED806}" presName="parentText" presStyleLbl="node1" presStyleIdx="2" presStyleCnt="8">
        <dgm:presLayoutVars>
          <dgm:chMax val="0"/>
          <dgm:bulletEnabled val="1"/>
        </dgm:presLayoutVars>
      </dgm:prSet>
      <dgm:spPr/>
    </dgm:pt>
    <dgm:pt modelId="{DC226A41-090A-F547-9D3A-27A52C3119CA}" type="pres">
      <dgm:prSet presAssocID="{64C11FBD-8320-499F-963F-6983C1DD0C18}" presName="spacer" presStyleCnt="0"/>
      <dgm:spPr/>
    </dgm:pt>
    <dgm:pt modelId="{5F421B69-3FF4-294B-944C-E3A09AF603DB}" type="pres">
      <dgm:prSet presAssocID="{7C69083D-AE57-44B6-9CF5-ECBBFC46174A}" presName="parentText" presStyleLbl="node1" presStyleIdx="3" presStyleCnt="8">
        <dgm:presLayoutVars>
          <dgm:chMax val="0"/>
          <dgm:bulletEnabled val="1"/>
        </dgm:presLayoutVars>
      </dgm:prSet>
      <dgm:spPr/>
    </dgm:pt>
    <dgm:pt modelId="{C1BEC4F1-0803-A941-9E2B-92DFA42A9F22}" type="pres">
      <dgm:prSet presAssocID="{FFA08B4F-0DDA-4209-AF09-C1B193BB96BB}" presName="spacer" presStyleCnt="0"/>
      <dgm:spPr/>
    </dgm:pt>
    <dgm:pt modelId="{2CE22DD3-0441-3F43-95CA-E29A2C608B04}" type="pres">
      <dgm:prSet presAssocID="{95674A65-764E-4168-9BE7-1FE2B377D441}" presName="parentText" presStyleLbl="node1" presStyleIdx="4" presStyleCnt="8">
        <dgm:presLayoutVars>
          <dgm:chMax val="0"/>
          <dgm:bulletEnabled val="1"/>
        </dgm:presLayoutVars>
      </dgm:prSet>
      <dgm:spPr/>
    </dgm:pt>
    <dgm:pt modelId="{92F0986D-5791-9847-9142-3A8CA024D408}" type="pres">
      <dgm:prSet presAssocID="{FA7DB7E7-82EA-477C-ABAD-B2A31A625957}" presName="spacer" presStyleCnt="0"/>
      <dgm:spPr/>
    </dgm:pt>
    <dgm:pt modelId="{11E737ED-4604-F448-9654-CBE556615A6B}" type="pres">
      <dgm:prSet presAssocID="{41121F5F-4FB0-4FEC-A1FC-5432D4D7CE0D}" presName="parentText" presStyleLbl="node1" presStyleIdx="5" presStyleCnt="8">
        <dgm:presLayoutVars>
          <dgm:chMax val="0"/>
          <dgm:bulletEnabled val="1"/>
        </dgm:presLayoutVars>
      </dgm:prSet>
      <dgm:spPr/>
    </dgm:pt>
    <dgm:pt modelId="{CD01C11E-5352-1048-89D6-B133A7ECE61C}" type="pres">
      <dgm:prSet presAssocID="{1C114A56-4655-47C0-8922-BCDA39210D42}" presName="spacer" presStyleCnt="0"/>
      <dgm:spPr/>
    </dgm:pt>
    <dgm:pt modelId="{8DE7B989-51DA-5A4E-874F-10F9983E9FB8}" type="pres">
      <dgm:prSet presAssocID="{80BAF4F5-C6FD-4ED6-9A7A-620357E5F4DB}" presName="parentText" presStyleLbl="node1" presStyleIdx="6" presStyleCnt="8">
        <dgm:presLayoutVars>
          <dgm:chMax val="0"/>
          <dgm:bulletEnabled val="1"/>
        </dgm:presLayoutVars>
      </dgm:prSet>
      <dgm:spPr/>
    </dgm:pt>
    <dgm:pt modelId="{5A454011-349B-FD40-B62C-EDC15E3275CC}" type="pres">
      <dgm:prSet presAssocID="{43CD39C0-B64C-40CA-AE05-5DE4A00F881A}" presName="spacer" presStyleCnt="0"/>
      <dgm:spPr/>
    </dgm:pt>
    <dgm:pt modelId="{731686B4-C7ED-C44F-BB9E-7C4214B4A655}" type="pres">
      <dgm:prSet presAssocID="{57674DA7-8E3C-4E80-9725-412739D20782}" presName="parentText" presStyleLbl="node1" presStyleIdx="7" presStyleCnt="8">
        <dgm:presLayoutVars>
          <dgm:chMax val="0"/>
          <dgm:bulletEnabled val="1"/>
        </dgm:presLayoutVars>
      </dgm:prSet>
      <dgm:spPr/>
    </dgm:pt>
  </dgm:ptLst>
  <dgm:cxnLst>
    <dgm:cxn modelId="{E1453C10-E83B-274B-B056-EEF493C8F362}" type="presOf" srcId="{7A124015-F1EB-4971-A56C-8A6F14B5B040}" destId="{33757F51-2DE8-4848-B4E0-4C35FF21CC35}" srcOrd="0" destOrd="0" presId="urn:microsoft.com/office/officeart/2005/8/layout/vList2"/>
    <dgm:cxn modelId="{C923F818-4A48-EC46-B280-25122793A3C1}" type="presOf" srcId="{57674DA7-8E3C-4E80-9725-412739D20782}" destId="{731686B4-C7ED-C44F-BB9E-7C4214B4A655}" srcOrd="0" destOrd="0" presId="urn:microsoft.com/office/officeart/2005/8/layout/vList2"/>
    <dgm:cxn modelId="{6851501B-6345-4CF1-BA79-E9551A03A238}" srcId="{76855B0E-13FB-41F4-9114-429F145B8743}" destId="{95674A65-764E-4168-9BE7-1FE2B377D441}" srcOrd="4" destOrd="0" parTransId="{87129E80-1170-4872-85D1-3B3099398799}" sibTransId="{FA7DB7E7-82EA-477C-ABAD-B2A31A625957}"/>
    <dgm:cxn modelId="{BB29F22C-9ED1-4CA2-9E78-F60A403125EE}" srcId="{76855B0E-13FB-41F4-9114-429F145B8743}" destId="{422A987B-7ECC-4D50-B54E-FFBC2FF53C1A}" srcOrd="1" destOrd="0" parTransId="{8FA82D36-14E7-40A6-AD6E-0EF1FBD06020}" sibTransId="{094B0127-7DD7-4BFA-88D3-0016D3D4D6F6}"/>
    <dgm:cxn modelId="{298E3F35-D83B-4A12-B258-FB0C44133E47}" srcId="{76855B0E-13FB-41F4-9114-429F145B8743}" destId="{03AC9352-43E0-4168-90B6-7D257B4ED806}" srcOrd="2" destOrd="0" parTransId="{17F462E6-26BF-42F1-B94C-4127E1F0101D}" sibTransId="{64C11FBD-8320-499F-963F-6983C1DD0C18}"/>
    <dgm:cxn modelId="{CE9B9637-157A-A446-A07C-CE8AF99FE194}" type="presOf" srcId="{95674A65-764E-4168-9BE7-1FE2B377D441}" destId="{2CE22DD3-0441-3F43-95CA-E29A2C608B04}" srcOrd="0" destOrd="0" presId="urn:microsoft.com/office/officeart/2005/8/layout/vList2"/>
    <dgm:cxn modelId="{E899153C-0F51-3540-B22F-0FBC31905D00}" type="presOf" srcId="{03AC9352-43E0-4168-90B6-7D257B4ED806}" destId="{4B2BA2B4-D463-6D4E-A39C-38E0B670AB17}" srcOrd="0" destOrd="0" presId="urn:microsoft.com/office/officeart/2005/8/layout/vList2"/>
    <dgm:cxn modelId="{AD0A6947-3EE2-1949-8929-0A71C0D26DD3}" type="presOf" srcId="{7C69083D-AE57-44B6-9CF5-ECBBFC46174A}" destId="{5F421B69-3FF4-294B-944C-E3A09AF603DB}" srcOrd="0" destOrd="0" presId="urn:microsoft.com/office/officeart/2005/8/layout/vList2"/>
    <dgm:cxn modelId="{0CB86C51-B908-8443-9F7D-63EA9C918C21}" type="presOf" srcId="{76855B0E-13FB-41F4-9114-429F145B8743}" destId="{4769730A-9FFE-664C-B0AD-B97F071AFF19}" srcOrd="0" destOrd="0" presId="urn:microsoft.com/office/officeart/2005/8/layout/vList2"/>
    <dgm:cxn modelId="{D56E845F-D325-4D61-BD08-0D5164282761}" srcId="{76855B0E-13FB-41F4-9114-429F145B8743}" destId="{7A124015-F1EB-4971-A56C-8A6F14B5B040}" srcOrd="0" destOrd="0" parTransId="{D754A6C0-5C89-4B4A-8B8F-0619028CB32D}" sibTransId="{C4886608-BADB-44B1-BDFE-2B4848A2C0B6}"/>
    <dgm:cxn modelId="{879D0965-A1D6-46E8-95AF-F67916C74C21}" srcId="{76855B0E-13FB-41F4-9114-429F145B8743}" destId="{80BAF4F5-C6FD-4ED6-9A7A-620357E5F4DB}" srcOrd="6" destOrd="0" parTransId="{8C87E70F-442E-4617-A262-FEE6E526542A}" sibTransId="{43CD39C0-B64C-40CA-AE05-5DE4A00F881A}"/>
    <dgm:cxn modelId="{2ED40D7F-EFC0-4FD5-A956-77F803345272}" srcId="{76855B0E-13FB-41F4-9114-429F145B8743}" destId="{7C69083D-AE57-44B6-9CF5-ECBBFC46174A}" srcOrd="3" destOrd="0" parTransId="{BD9F52F5-8456-4519-8CAE-21A34639787E}" sibTransId="{FFA08B4F-0DDA-4209-AF09-C1B193BB96BB}"/>
    <dgm:cxn modelId="{1163819B-D669-D840-BD9B-69C8694290B0}" type="presOf" srcId="{422A987B-7ECC-4D50-B54E-FFBC2FF53C1A}" destId="{A521E174-8C45-5246-B600-6B814F959B1C}" srcOrd="0" destOrd="0" presId="urn:microsoft.com/office/officeart/2005/8/layout/vList2"/>
    <dgm:cxn modelId="{563076AD-3DB5-4D70-BCA4-F97C0AB22F8B}" srcId="{76855B0E-13FB-41F4-9114-429F145B8743}" destId="{57674DA7-8E3C-4E80-9725-412739D20782}" srcOrd="7" destOrd="0" parTransId="{FBEE5832-547C-4100-894B-7F79643CAF01}" sibTransId="{1D9AFB69-92BC-4486-8C96-12F474077EEE}"/>
    <dgm:cxn modelId="{AE82D4AD-A191-452C-843F-B5EA0FAC8068}" srcId="{76855B0E-13FB-41F4-9114-429F145B8743}" destId="{41121F5F-4FB0-4FEC-A1FC-5432D4D7CE0D}" srcOrd="5" destOrd="0" parTransId="{2E3CE8DE-DE02-4848-BF2A-BC76850D51C4}" sibTransId="{1C114A56-4655-47C0-8922-BCDA39210D42}"/>
    <dgm:cxn modelId="{BB5437B2-2B63-3741-8FEF-A5435FA11892}" type="presOf" srcId="{80BAF4F5-C6FD-4ED6-9A7A-620357E5F4DB}" destId="{8DE7B989-51DA-5A4E-874F-10F9983E9FB8}" srcOrd="0" destOrd="0" presId="urn:microsoft.com/office/officeart/2005/8/layout/vList2"/>
    <dgm:cxn modelId="{76B552D1-EC24-944C-819A-8DE0360CE899}" type="presOf" srcId="{41121F5F-4FB0-4FEC-A1FC-5432D4D7CE0D}" destId="{11E737ED-4604-F448-9654-CBE556615A6B}" srcOrd="0" destOrd="0" presId="urn:microsoft.com/office/officeart/2005/8/layout/vList2"/>
    <dgm:cxn modelId="{B1FAA928-C788-194D-9FEC-ABE67FD38CDF}" type="presParOf" srcId="{4769730A-9FFE-664C-B0AD-B97F071AFF19}" destId="{33757F51-2DE8-4848-B4E0-4C35FF21CC35}" srcOrd="0" destOrd="0" presId="urn:microsoft.com/office/officeart/2005/8/layout/vList2"/>
    <dgm:cxn modelId="{D5CD7D8E-4F1E-3248-A8A6-D270DC671C1A}" type="presParOf" srcId="{4769730A-9FFE-664C-B0AD-B97F071AFF19}" destId="{B714A06D-67F4-A948-826F-D8B0CC324102}" srcOrd="1" destOrd="0" presId="urn:microsoft.com/office/officeart/2005/8/layout/vList2"/>
    <dgm:cxn modelId="{85292D51-A968-B946-9ADA-CD68D6DA88DF}" type="presParOf" srcId="{4769730A-9FFE-664C-B0AD-B97F071AFF19}" destId="{A521E174-8C45-5246-B600-6B814F959B1C}" srcOrd="2" destOrd="0" presId="urn:microsoft.com/office/officeart/2005/8/layout/vList2"/>
    <dgm:cxn modelId="{84CCBCAB-D8B1-1349-A231-0B31D180FDDA}" type="presParOf" srcId="{4769730A-9FFE-664C-B0AD-B97F071AFF19}" destId="{FBDE468D-B936-EB4A-837F-407998150D97}" srcOrd="3" destOrd="0" presId="urn:microsoft.com/office/officeart/2005/8/layout/vList2"/>
    <dgm:cxn modelId="{20A9A7F0-3F79-9545-AC31-CCECB7102AD3}" type="presParOf" srcId="{4769730A-9FFE-664C-B0AD-B97F071AFF19}" destId="{4B2BA2B4-D463-6D4E-A39C-38E0B670AB17}" srcOrd="4" destOrd="0" presId="urn:microsoft.com/office/officeart/2005/8/layout/vList2"/>
    <dgm:cxn modelId="{3C7FF62B-91F9-EF40-819F-9FE7A845E44B}" type="presParOf" srcId="{4769730A-9FFE-664C-B0AD-B97F071AFF19}" destId="{DC226A41-090A-F547-9D3A-27A52C3119CA}" srcOrd="5" destOrd="0" presId="urn:microsoft.com/office/officeart/2005/8/layout/vList2"/>
    <dgm:cxn modelId="{2217288D-DE6D-2E44-ABF7-4D6868929384}" type="presParOf" srcId="{4769730A-9FFE-664C-B0AD-B97F071AFF19}" destId="{5F421B69-3FF4-294B-944C-E3A09AF603DB}" srcOrd="6" destOrd="0" presId="urn:microsoft.com/office/officeart/2005/8/layout/vList2"/>
    <dgm:cxn modelId="{04CA9471-9102-5D44-ABAB-DA42B8DA74F0}" type="presParOf" srcId="{4769730A-9FFE-664C-B0AD-B97F071AFF19}" destId="{C1BEC4F1-0803-A941-9E2B-92DFA42A9F22}" srcOrd="7" destOrd="0" presId="urn:microsoft.com/office/officeart/2005/8/layout/vList2"/>
    <dgm:cxn modelId="{1B3984D1-C62F-2B44-8AEE-1FC8916F80C9}" type="presParOf" srcId="{4769730A-9FFE-664C-B0AD-B97F071AFF19}" destId="{2CE22DD3-0441-3F43-95CA-E29A2C608B04}" srcOrd="8" destOrd="0" presId="urn:microsoft.com/office/officeart/2005/8/layout/vList2"/>
    <dgm:cxn modelId="{C397CE61-12F0-994F-9DB7-2EAAE79B5CD4}" type="presParOf" srcId="{4769730A-9FFE-664C-B0AD-B97F071AFF19}" destId="{92F0986D-5791-9847-9142-3A8CA024D408}" srcOrd="9" destOrd="0" presId="urn:microsoft.com/office/officeart/2005/8/layout/vList2"/>
    <dgm:cxn modelId="{D012F4BF-73C9-7D42-950F-BA77CE41F4A9}" type="presParOf" srcId="{4769730A-9FFE-664C-B0AD-B97F071AFF19}" destId="{11E737ED-4604-F448-9654-CBE556615A6B}" srcOrd="10" destOrd="0" presId="urn:microsoft.com/office/officeart/2005/8/layout/vList2"/>
    <dgm:cxn modelId="{EA1D8FCC-55BF-F443-9D56-E1EEBAE6E1FE}" type="presParOf" srcId="{4769730A-9FFE-664C-B0AD-B97F071AFF19}" destId="{CD01C11E-5352-1048-89D6-B133A7ECE61C}" srcOrd="11" destOrd="0" presId="urn:microsoft.com/office/officeart/2005/8/layout/vList2"/>
    <dgm:cxn modelId="{D09B9096-B9D0-FB45-97C6-018FD80D768C}" type="presParOf" srcId="{4769730A-9FFE-664C-B0AD-B97F071AFF19}" destId="{8DE7B989-51DA-5A4E-874F-10F9983E9FB8}" srcOrd="12" destOrd="0" presId="urn:microsoft.com/office/officeart/2005/8/layout/vList2"/>
    <dgm:cxn modelId="{3233FF45-A738-774D-B503-990AD9332825}" type="presParOf" srcId="{4769730A-9FFE-664C-B0AD-B97F071AFF19}" destId="{5A454011-349B-FD40-B62C-EDC15E3275CC}" srcOrd="13" destOrd="0" presId="urn:microsoft.com/office/officeart/2005/8/layout/vList2"/>
    <dgm:cxn modelId="{912FF2F0-95FE-2B4E-9BD8-172D7398E75C}" type="presParOf" srcId="{4769730A-9FFE-664C-B0AD-B97F071AFF19}" destId="{731686B4-C7ED-C44F-BB9E-7C4214B4A655}"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7FBA145-4A84-44D5-BEC9-F4B65119DCC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D73C943-4E17-45C3-AFF8-6C3ABF2ADCA9}">
      <dgm:prSet/>
      <dgm:spPr/>
      <dgm:t>
        <a:bodyPr/>
        <a:lstStyle/>
        <a:p>
          <a:r>
            <a:rPr lang="en-US"/>
            <a:t>Have I tried…?</a:t>
          </a:r>
        </a:p>
      </dgm:t>
    </dgm:pt>
    <dgm:pt modelId="{73E0E55C-96C8-4963-881F-1D969A252F5A}" type="parTrans" cxnId="{CA7BC677-4A31-4E4E-9D8B-DF8010E407DE}">
      <dgm:prSet/>
      <dgm:spPr/>
      <dgm:t>
        <a:bodyPr/>
        <a:lstStyle/>
        <a:p>
          <a:endParaRPr lang="en-US"/>
        </a:p>
      </dgm:t>
    </dgm:pt>
    <dgm:pt modelId="{D8B03F58-639C-40EF-8168-35A1160896D6}" type="sibTrans" cxnId="{CA7BC677-4A31-4E4E-9D8B-DF8010E407DE}">
      <dgm:prSet/>
      <dgm:spPr/>
      <dgm:t>
        <a:bodyPr/>
        <a:lstStyle/>
        <a:p>
          <a:endParaRPr lang="en-US"/>
        </a:p>
      </dgm:t>
    </dgm:pt>
    <dgm:pt modelId="{7E51C6B6-3503-44C8-AEA9-E15E6E7E1282}">
      <dgm:prSet/>
      <dgm:spPr/>
      <dgm:t>
        <a:bodyPr/>
        <a:lstStyle/>
        <a:p>
          <a:r>
            <a:rPr lang="en-US"/>
            <a:t>Not knowingly rejecting Truth through disobedience and arrogance once it has entered my mind and heart?</a:t>
          </a:r>
        </a:p>
      </dgm:t>
    </dgm:pt>
    <dgm:pt modelId="{0FC0C463-1B4A-4AC5-8B22-D68B21FBC7C4}" type="parTrans" cxnId="{25A2229B-BB3B-412F-AA78-04E70FC39382}">
      <dgm:prSet/>
      <dgm:spPr/>
      <dgm:t>
        <a:bodyPr/>
        <a:lstStyle/>
        <a:p>
          <a:endParaRPr lang="en-US"/>
        </a:p>
      </dgm:t>
    </dgm:pt>
    <dgm:pt modelId="{8A76C4E7-0D88-4B51-8A53-8F5BE6C50599}" type="sibTrans" cxnId="{25A2229B-BB3B-412F-AA78-04E70FC39382}">
      <dgm:prSet/>
      <dgm:spPr/>
      <dgm:t>
        <a:bodyPr/>
        <a:lstStyle/>
        <a:p>
          <a:endParaRPr lang="en-US"/>
        </a:p>
      </dgm:t>
    </dgm:pt>
    <dgm:pt modelId="{DEB736F8-B8C9-4A56-8395-310BBE8FC5BE}">
      <dgm:prSet/>
      <dgm:spPr/>
      <dgm:t>
        <a:bodyPr/>
        <a:lstStyle/>
        <a:p>
          <a:r>
            <a:rPr lang="en-US"/>
            <a:t>Letting go of the idea that my truth ‘belongs’ to me- by sharing it with others freely ( as my belief or opinion with reasons/evidence if possible) - without expectation of payment or return- unlearning everything that I have come to believe is The Truth- in order that I become a vessel of Light and Love?</a:t>
          </a:r>
        </a:p>
      </dgm:t>
    </dgm:pt>
    <dgm:pt modelId="{D20D5A9F-2D13-4564-BEAB-DAEEE9B7B6FE}" type="parTrans" cxnId="{A058C68F-01D6-43D9-AF61-E581D57CDEAE}">
      <dgm:prSet/>
      <dgm:spPr/>
      <dgm:t>
        <a:bodyPr/>
        <a:lstStyle/>
        <a:p>
          <a:endParaRPr lang="en-US"/>
        </a:p>
      </dgm:t>
    </dgm:pt>
    <dgm:pt modelId="{CFAB3A95-B8C5-42FC-9D17-6EEAC82351FF}" type="sibTrans" cxnId="{A058C68F-01D6-43D9-AF61-E581D57CDEAE}">
      <dgm:prSet/>
      <dgm:spPr/>
      <dgm:t>
        <a:bodyPr/>
        <a:lstStyle/>
        <a:p>
          <a:endParaRPr lang="en-US"/>
        </a:p>
      </dgm:t>
    </dgm:pt>
    <dgm:pt modelId="{47F0A98F-1D2C-4703-B297-7028F1FF47B5}">
      <dgm:prSet/>
      <dgm:spPr/>
      <dgm:t>
        <a:bodyPr/>
        <a:lstStyle/>
        <a:p>
          <a:r>
            <a:rPr lang="en-US"/>
            <a:t>Questioning my preconceived ideas/opinions/beliefs about my truth that have been taught to me by my parents/teachers/Rabbis/Scholars and looking for contradiction in my beliefs- Can these area of contradictions help to guide me to my Higher Truth?</a:t>
          </a:r>
        </a:p>
      </dgm:t>
    </dgm:pt>
    <dgm:pt modelId="{A765B8F5-EDFB-4569-844B-13091E0E8A1B}" type="parTrans" cxnId="{5E54F98C-D16C-4C13-84A6-4076579FB9A6}">
      <dgm:prSet/>
      <dgm:spPr/>
      <dgm:t>
        <a:bodyPr/>
        <a:lstStyle/>
        <a:p>
          <a:endParaRPr lang="en-US"/>
        </a:p>
      </dgm:t>
    </dgm:pt>
    <dgm:pt modelId="{B3D40189-F116-4C41-8F24-1E74680B97CE}" type="sibTrans" cxnId="{5E54F98C-D16C-4C13-84A6-4076579FB9A6}">
      <dgm:prSet/>
      <dgm:spPr/>
      <dgm:t>
        <a:bodyPr/>
        <a:lstStyle/>
        <a:p>
          <a:endParaRPr lang="en-US"/>
        </a:p>
      </dgm:t>
    </dgm:pt>
    <dgm:pt modelId="{08702F07-E05B-4B42-A74E-C56CE280754A}" type="pres">
      <dgm:prSet presAssocID="{E7FBA145-4A84-44D5-BEC9-F4B65119DCC8}" presName="diagram" presStyleCnt="0">
        <dgm:presLayoutVars>
          <dgm:dir/>
          <dgm:resizeHandles val="exact"/>
        </dgm:presLayoutVars>
      </dgm:prSet>
      <dgm:spPr/>
    </dgm:pt>
    <dgm:pt modelId="{17E6F5A4-DAA7-974D-939C-3D7DCA4E15DD}" type="pres">
      <dgm:prSet presAssocID="{DD73C943-4E17-45C3-AFF8-6C3ABF2ADCA9}" presName="node" presStyleLbl="node1" presStyleIdx="0" presStyleCnt="4">
        <dgm:presLayoutVars>
          <dgm:bulletEnabled val="1"/>
        </dgm:presLayoutVars>
      </dgm:prSet>
      <dgm:spPr/>
    </dgm:pt>
    <dgm:pt modelId="{92BFB964-D602-9C4C-BD66-E4D4307BFDA1}" type="pres">
      <dgm:prSet presAssocID="{D8B03F58-639C-40EF-8168-35A1160896D6}" presName="sibTrans" presStyleCnt="0"/>
      <dgm:spPr/>
    </dgm:pt>
    <dgm:pt modelId="{2239B996-716A-6241-87CB-98DB1C78C782}" type="pres">
      <dgm:prSet presAssocID="{7E51C6B6-3503-44C8-AEA9-E15E6E7E1282}" presName="node" presStyleLbl="node1" presStyleIdx="1" presStyleCnt="4">
        <dgm:presLayoutVars>
          <dgm:bulletEnabled val="1"/>
        </dgm:presLayoutVars>
      </dgm:prSet>
      <dgm:spPr/>
    </dgm:pt>
    <dgm:pt modelId="{77503D98-B70D-1343-BB93-16A83D6F5B9A}" type="pres">
      <dgm:prSet presAssocID="{8A76C4E7-0D88-4B51-8A53-8F5BE6C50599}" presName="sibTrans" presStyleCnt="0"/>
      <dgm:spPr/>
    </dgm:pt>
    <dgm:pt modelId="{971DCF90-6EC2-B94F-A5B2-39F318F00584}" type="pres">
      <dgm:prSet presAssocID="{DEB736F8-B8C9-4A56-8395-310BBE8FC5BE}" presName="node" presStyleLbl="node1" presStyleIdx="2" presStyleCnt="4">
        <dgm:presLayoutVars>
          <dgm:bulletEnabled val="1"/>
        </dgm:presLayoutVars>
      </dgm:prSet>
      <dgm:spPr/>
    </dgm:pt>
    <dgm:pt modelId="{617C5B5D-291C-A449-8C01-1226A881362A}" type="pres">
      <dgm:prSet presAssocID="{CFAB3A95-B8C5-42FC-9D17-6EEAC82351FF}" presName="sibTrans" presStyleCnt="0"/>
      <dgm:spPr/>
    </dgm:pt>
    <dgm:pt modelId="{09DA1FE0-5A7B-9D4F-A9E2-475325749363}" type="pres">
      <dgm:prSet presAssocID="{47F0A98F-1D2C-4703-B297-7028F1FF47B5}" presName="node" presStyleLbl="node1" presStyleIdx="3" presStyleCnt="4">
        <dgm:presLayoutVars>
          <dgm:bulletEnabled val="1"/>
        </dgm:presLayoutVars>
      </dgm:prSet>
      <dgm:spPr/>
    </dgm:pt>
  </dgm:ptLst>
  <dgm:cxnLst>
    <dgm:cxn modelId="{AA5B1F21-26F7-3542-B8A9-49F77B2F162E}" type="presOf" srcId="{E7FBA145-4A84-44D5-BEC9-F4B65119DCC8}" destId="{08702F07-E05B-4B42-A74E-C56CE280754A}" srcOrd="0" destOrd="0" presId="urn:microsoft.com/office/officeart/2005/8/layout/default"/>
    <dgm:cxn modelId="{6A858569-87F2-E44B-A447-457ECA05EB84}" type="presOf" srcId="{7E51C6B6-3503-44C8-AEA9-E15E6E7E1282}" destId="{2239B996-716A-6241-87CB-98DB1C78C782}" srcOrd="0" destOrd="0" presId="urn:microsoft.com/office/officeart/2005/8/layout/default"/>
    <dgm:cxn modelId="{DC4B0D73-B22B-9346-AE8B-DD05F6D7C25D}" type="presOf" srcId="{DEB736F8-B8C9-4A56-8395-310BBE8FC5BE}" destId="{971DCF90-6EC2-B94F-A5B2-39F318F00584}" srcOrd="0" destOrd="0" presId="urn:microsoft.com/office/officeart/2005/8/layout/default"/>
    <dgm:cxn modelId="{CA7BC677-4A31-4E4E-9D8B-DF8010E407DE}" srcId="{E7FBA145-4A84-44D5-BEC9-F4B65119DCC8}" destId="{DD73C943-4E17-45C3-AFF8-6C3ABF2ADCA9}" srcOrd="0" destOrd="0" parTransId="{73E0E55C-96C8-4963-881F-1D969A252F5A}" sibTransId="{D8B03F58-639C-40EF-8168-35A1160896D6}"/>
    <dgm:cxn modelId="{5E54F98C-D16C-4C13-84A6-4076579FB9A6}" srcId="{E7FBA145-4A84-44D5-BEC9-F4B65119DCC8}" destId="{47F0A98F-1D2C-4703-B297-7028F1FF47B5}" srcOrd="3" destOrd="0" parTransId="{A765B8F5-EDFB-4569-844B-13091E0E8A1B}" sibTransId="{B3D40189-F116-4C41-8F24-1E74680B97CE}"/>
    <dgm:cxn modelId="{A058C68F-01D6-43D9-AF61-E581D57CDEAE}" srcId="{E7FBA145-4A84-44D5-BEC9-F4B65119DCC8}" destId="{DEB736F8-B8C9-4A56-8395-310BBE8FC5BE}" srcOrd="2" destOrd="0" parTransId="{D20D5A9F-2D13-4564-BEAB-DAEEE9B7B6FE}" sibTransId="{CFAB3A95-B8C5-42FC-9D17-6EEAC82351FF}"/>
    <dgm:cxn modelId="{25A2229B-BB3B-412F-AA78-04E70FC39382}" srcId="{E7FBA145-4A84-44D5-BEC9-F4B65119DCC8}" destId="{7E51C6B6-3503-44C8-AEA9-E15E6E7E1282}" srcOrd="1" destOrd="0" parTransId="{0FC0C463-1B4A-4AC5-8B22-D68B21FBC7C4}" sibTransId="{8A76C4E7-0D88-4B51-8A53-8F5BE6C50599}"/>
    <dgm:cxn modelId="{023D3FB5-CC5A-474C-AC81-848C5D84A393}" type="presOf" srcId="{47F0A98F-1D2C-4703-B297-7028F1FF47B5}" destId="{09DA1FE0-5A7B-9D4F-A9E2-475325749363}" srcOrd="0" destOrd="0" presId="urn:microsoft.com/office/officeart/2005/8/layout/default"/>
    <dgm:cxn modelId="{9824B9DB-0A81-B943-B3B6-16338C2C5057}" type="presOf" srcId="{DD73C943-4E17-45C3-AFF8-6C3ABF2ADCA9}" destId="{17E6F5A4-DAA7-974D-939C-3D7DCA4E15DD}" srcOrd="0" destOrd="0" presId="urn:microsoft.com/office/officeart/2005/8/layout/default"/>
    <dgm:cxn modelId="{5AF8453D-A055-FA44-9AD1-7848D53BFCF8}" type="presParOf" srcId="{08702F07-E05B-4B42-A74E-C56CE280754A}" destId="{17E6F5A4-DAA7-974D-939C-3D7DCA4E15DD}" srcOrd="0" destOrd="0" presId="urn:microsoft.com/office/officeart/2005/8/layout/default"/>
    <dgm:cxn modelId="{5FD50297-94A8-CD44-8CC0-DAB502615E55}" type="presParOf" srcId="{08702F07-E05B-4B42-A74E-C56CE280754A}" destId="{92BFB964-D602-9C4C-BD66-E4D4307BFDA1}" srcOrd="1" destOrd="0" presId="urn:microsoft.com/office/officeart/2005/8/layout/default"/>
    <dgm:cxn modelId="{1214B6DB-89BA-0E4A-B34C-B061F5237115}" type="presParOf" srcId="{08702F07-E05B-4B42-A74E-C56CE280754A}" destId="{2239B996-716A-6241-87CB-98DB1C78C782}" srcOrd="2" destOrd="0" presId="urn:microsoft.com/office/officeart/2005/8/layout/default"/>
    <dgm:cxn modelId="{4CC6F28B-59CE-3B4D-A7EB-5B2E1718305C}" type="presParOf" srcId="{08702F07-E05B-4B42-A74E-C56CE280754A}" destId="{77503D98-B70D-1343-BB93-16A83D6F5B9A}" srcOrd="3" destOrd="0" presId="urn:microsoft.com/office/officeart/2005/8/layout/default"/>
    <dgm:cxn modelId="{3AE4EB67-77AA-404F-9048-0BE1E6845002}" type="presParOf" srcId="{08702F07-E05B-4B42-A74E-C56CE280754A}" destId="{971DCF90-6EC2-B94F-A5B2-39F318F00584}" srcOrd="4" destOrd="0" presId="urn:microsoft.com/office/officeart/2005/8/layout/default"/>
    <dgm:cxn modelId="{44F05E28-68CA-8441-9E20-4AB34AE7BE1D}" type="presParOf" srcId="{08702F07-E05B-4B42-A74E-C56CE280754A}" destId="{617C5B5D-291C-A449-8C01-1226A881362A}" srcOrd="5" destOrd="0" presId="urn:microsoft.com/office/officeart/2005/8/layout/default"/>
    <dgm:cxn modelId="{2D2C6C6F-759C-0E47-A01F-5F8953AB0E0C}" type="presParOf" srcId="{08702F07-E05B-4B42-A74E-C56CE280754A}" destId="{09DA1FE0-5A7B-9D4F-A9E2-47532574936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00CA443-4DF7-4AC3-BF1C-5C612A785A34}"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6D19F438-F198-4876-BF60-087CCB3421FE}">
      <dgm:prSet/>
      <dgm:spPr/>
      <dgm:t>
        <a:bodyPr/>
        <a:lstStyle/>
        <a:p>
          <a:pPr>
            <a:lnSpc>
              <a:spcPct val="100000"/>
            </a:lnSpc>
            <a:defRPr cap="all"/>
          </a:pPr>
          <a:r>
            <a:rPr lang="en-US"/>
            <a:t>Have I tried…?</a:t>
          </a:r>
        </a:p>
      </dgm:t>
    </dgm:pt>
    <dgm:pt modelId="{47766F01-BC2C-4AF9-A9E8-BB467A5318AD}" type="parTrans" cxnId="{1EEC965D-E9DA-46FA-A63E-FE5D2415EC88}">
      <dgm:prSet/>
      <dgm:spPr/>
      <dgm:t>
        <a:bodyPr/>
        <a:lstStyle/>
        <a:p>
          <a:endParaRPr lang="en-US"/>
        </a:p>
      </dgm:t>
    </dgm:pt>
    <dgm:pt modelId="{CE3A0F41-62A6-4EF7-9E92-0C7D6BCB4103}" type="sibTrans" cxnId="{1EEC965D-E9DA-46FA-A63E-FE5D2415EC88}">
      <dgm:prSet/>
      <dgm:spPr/>
      <dgm:t>
        <a:bodyPr/>
        <a:lstStyle/>
        <a:p>
          <a:endParaRPr lang="en-US"/>
        </a:p>
      </dgm:t>
    </dgm:pt>
    <dgm:pt modelId="{EEAD156F-9EE0-46E5-A8D9-1E20CF0DA4E3}">
      <dgm:prSet/>
      <dgm:spPr/>
      <dgm:t>
        <a:bodyPr/>
        <a:lstStyle/>
        <a:p>
          <a:pPr>
            <a:lnSpc>
              <a:spcPct val="100000"/>
            </a:lnSpc>
            <a:defRPr cap="all"/>
          </a:pPr>
          <a:r>
            <a:rPr lang="en-US"/>
            <a:t>To listen to others in order to learn from their perspective, and letting go of all assumption or thought which tells me that ‘I know better than anyone else?’</a:t>
          </a:r>
        </a:p>
      </dgm:t>
    </dgm:pt>
    <dgm:pt modelId="{D3FEB2BF-7593-45B9-8098-B5278A94BB13}" type="parTrans" cxnId="{5F29CB7C-857F-4B6D-8C05-16A0332D766D}">
      <dgm:prSet/>
      <dgm:spPr/>
      <dgm:t>
        <a:bodyPr/>
        <a:lstStyle/>
        <a:p>
          <a:endParaRPr lang="en-US"/>
        </a:p>
      </dgm:t>
    </dgm:pt>
    <dgm:pt modelId="{C29A78A2-FB5D-447D-B7B9-6367277AF533}" type="sibTrans" cxnId="{5F29CB7C-857F-4B6D-8C05-16A0332D766D}">
      <dgm:prSet/>
      <dgm:spPr/>
      <dgm:t>
        <a:bodyPr/>
        <a:lstStyle/>
        <a:p>
          <a:endParaRPr lang="en-US"/>
        </a:p>
      </dgm:t>
    </dgm:pt>
    <dgm:pt modelId="{3B919DC4-1376-477F-8A03-3CB9B416B58C}">
      <dgm:prSet/>
      <dgm:spPr/>
      <dgm:t>
        <a:bodyPr/>
        <a:lstStyle/>
        <a:p>
          <a:pPr>
            <a:lnSpc>
              <a:spcPct val="100000"/>
            </a:lnSpc>
            <a:defRPr cap="all"/>
          </a:pPr>
          <a:r>
            <a:rPr lang="en-US"/>
            <a:t>Pondering in Awe, instead of mocking at everything and anything that is part of my perceived Reality? Can this help to open my Mind’s Eye to see Higher Reality hidden beneath the layers of my limited perception of awareness?</a:t>
          </a:r>
        </a:p>
      </dgm:t>
    </dgm:pt>
    <dgm:pt modelId="{96B9BFAE-52CC-4D4F-AE56-A034F18CD00D}" type="parTrans" cxnId="{DE04B397-2A79-4BCD-993D-01AFCD0F86F4}">
      <dgm:prSet/>
      <dgm:spPr/>
      <dgm:t>
        <a:bodyPr/>
        <a:lstStyle/>
        <a:p>
          <a:endParaRPr lang="en-US"/>
        </a:p>
      </dgm:t>
    </dgm:pt>
    <dgm:pt modelId="{A8BF3443-F882-44FD-A927-E976F33AAD11}" type="sibTrans" cxnId="{DE04B397-2A79-4BCD-993D-01AFCD0F86F4}">
      <dgm:prSet/>
      <dgm:spPr/>
      <dgm:t>
        <a:bodyPr/>
        <a:lstStyle/>
        <a:p>
          <a:endParaRPr lang="en-US"/>
        </a:p>
      </dgm:t>
    </dgm:pt>
    <dgm:pt modelId="{C0C3B88A-8EFA-5A46-997C-2F0F7F6E5FA2}" type="pres">
      <dgm:prSet presAssocID="{200CA443-4DF7-4AC3-BF1C-5C612A785A34}" presName="Name0" presStyleCnt="0">
        <dgm:presLayoutVars>
          <dgm:dir/>
          <dgm:resizeHandles/>
        </dgm:presLayoutVars>
      </dgm:prSet>
      <dgm:spPr/>
    </dgm:pt>
    <dgm:pt modelId="{1F586520-8EE6-1C45-AD47-4D99611105F5}" type="pres">
      <dgm:prSet presAssocID="{6D19F438-F198-4876-BF60-087CCB3421FE}" presName="compNode" presStyleCnt="0"/>
      <dgm:spPr/>
    </dgm:pt>
    <dgm:pt modelId="{AF96D046-F38F-CE46-8853-286395FFB872}" type="pres">
      <dgm:prSet presAssocID="{6D19F438-F198-4876-BF60-087CCB3421FE}" presName="dummyConnPt" presStyleCnt="0"/>
      <dgm:spPr/>
    </dgm:pt>
    <dgm:pt modelId="{2E7B5A73-2D6A-4D49-AA07-CEE4725F07B3}" type="pres">
      <dgm:prSet presAssocID="{6D19F438-F198-4876-BF60-087CCB3421FE}" presName="node" presStyleLbl="node1" presStyleIdx="0" presStyleCnt="3">
        <dgm:presLayoutVars>
          <dgm:bulletEnabled val="1"/>
        </dgm:presLayoutVars>
      </dgm:prSet>
      <dgm:spPr/>
    </dgm:pt>
    <dgm:pt modelId="{740E8F8A-12C3-5544-9006-CD289BD5DDE8}" type="pres">
      <dgm:prSet presAssocID="{CE3A0F41-62A6-4EF7-9E92-0C7D6BCB4103}" presName="sibTrans" presStyleLbl="bgSibTrans2D1" presStyleIdx="0" presStyleCnt="2"/>
      <dgm:spPr/>
    </dgm:pt>
    <dgm:pt modelId="{6F59C186-259A-C04C-B265-216914CAE02B}" type="pres">
      <dgm:prSet presAssocID="{EEAD156F-9EE0-46E5-A8D9-1E20CF0DA4E3}" presName="compNode" presStyleCnt="0"/>
      <dgm:spPr/>
    </dgm:pt>
    <dgm:pt modelId="{2C9E8C65-7B1D-884D-96C7-D89290B279A5}" type="pres">
      <dgm:prSet presAssocID="{EEAD156F-9EE0-46E5-A8D9-1E20CF0DA4E3}" presName="dummyConnPt" presStyleCnt="0"/>
      <dgm:spPr/>
    </dgm:pt>
    <dgm:pt modelId="{EC099336-0C3E-EC4B-83A3-D58DA0EB75CC}" type="pres">
      <dgm:prSet presAssocID="{EEAD156F-9EE0-46E5-A8D9-1E20CF0DA4E3}" presName="node" presStyleLbl="node1" presStyleIdx="1" presStyleCnt="3">
        <dgm:presLayoutVars>
          <dgm:bulletEnabled val="1"/>
        </dgm:presLayoutVars>
      </dgm:prSet>
      <dgm:spPr/>
    </dgm:pt>
    <dgm:pt modelId="{0689BEBF-353C-3A4B-BFC8-BC5EE829FF68}" type="pres">
      <dgm:prSet presAssocID="{C29A78A2-FB5D-447D-B7B9-6367277AF533}" presName="sibTrans" presStyleLbl="bgSibTrans2D1" presStyleIdx="1" presStyleCnt="2"/>
      <dgm:spPr/>
    </dgm:pt>
    <dgm:pt modelId="{B1973A58-72C2-C24E-B6A2-CAD9A86676D0}" type="pres">
      <dgm:prSet presAssocID="{3B919DC4-1376-477F-8A03-3CB9B416B58C}" presName="compNode" presStyleCnt="0"/>
      <dgm:spPr/>
    </dgm:pt>
    <dgm:pt modelId="{FD29B51F-EAAA-D949-A122-ED2B73B49A44}" type="pres">
      <dgm:prSet presAssocID="{3B919DC4-1376-477F-8A03-3CB9B416B58C}" presName="dummyConnPt" presStyleCnt="0"/>
      <dgm:spPr/>
    </dgm:pt>
    <dgm:pt modelId="{C6EE0640-E98C-C543-A71A-FB0DF2F2BCE9}" type="pres">
      <dgm:prSet presAssocID="{3B919DC4-1376-477F-8A03-3CB9B416B58C}" presName="node" presStyleLbl="node1" presStyleIdx="2" presStyleCnt="3">
        <dgm:presLayoutVars>
          <dgm:bulletEnabled val="1"/>
        </dgm:presLayoutVars>
      </dgm:prSet>
      <dgm:spPr/>
    </dgm:pt>
  </dgm:ptLst>
  <dgm:cxnLst>
    <dgm:cxn modelId="{3B7BEF12-1223-BD4F-94D3-AA4CFDB49F12}" type="presOf" srcId="{6D19F438-F198-4876-BF60-087CCB3421FE}" destId="{2E7B5A73-2D6A-4D49-AA07-CEE4725F07B3}" srcOrd="0" destOrd="0" presId="urn:microsoft.com/office/officeart/2005/8/layout/bProcess4"/>
    <dgm:cxn modelId="{D89E052A-C32E-F24F-9660-1AE9D4785B8F}" type="presOf" srcId="{CE3A0F41-62A6-4EF7-9E92-0C7D6BCB4103}" destId="{740E8F8A-12C3-5544-9006-CD289BD5DDE8}" srcOrd="0" destOrd="0" presId="urn:microsoft.com/office/officeart/2005/8/layout/bProcess4"/>
    <dgm:cxn modelId="{112A8757-A86C-414B-8BA7-CE15FE80B5BF}" type="presOf" srcId="{C29A78A2-FB5D-447D-B7B9-6367277AF533}" destId="{0689BEBF-353C-3A4B-BFC8-BC5EE829FF68}" srcOrd="0" destOrd="0" presId="urn:microsoft.com/office/officeart/2005/8/layout/bProcess4"/>
    <dgm:cxn modelId="{1EEC965D-E9DA-46FA-A63E-FE5D2415EC88}" srcId="{200CA443-4DF7-4AC3-BF1C-5C612A785A34}" destId="{6D19F438-F198-4876-BF60-087CCB3421FE}" srcOrd="0" destOrd="0" parTransId="{47766F01-BC2C-4AF9-A9E8-BB467A5318AD}" sibTransId="{CE3A0F41-62A6-4EF7-9E92-0C7D6BCB4103}"/>
    <dgm:cxn modelId="{5F29CB7C-857F-4B6D-8C05-16A0332D766D}" srcId="{200CA443-4DF7-4AC3-BF1C-5C612A785A34}" destId="{EEAD156F-9EE0-46E5-A8D9-1E20CF0DA4E3}" srcOrd="1" destOrd="0" parTransId="{D3FEB2BF-7593-45B9-8098-B5278A94BB13}" sibTransId="{C29A78A2-FB5D-447D-B7B9-6367277AF533}"/>
    <dgm:cxn modelId="{72E34992-3C2A-A449-AAA1-00BA91124982}" type="presOf" srcId="{EEAD156F-9EE0-46E5-A8D9-1E20CF0DA4E3}" destId="{EC099336-0C3E-EC4B-83A3-D58DA0EB75CC}" srcOrd="0" destOrd="0" presId="urn:microsoft.com/office/officeart/2005/8/layout/bProcess4"/>
    <dgm:cxn modelId="{DE04B397-2A79-4BCD-993D-01AFCD0F86F4}" srcId="{200CA443-4DF7-4AC3-BF1C-5C612A785A34}" destId="{3B919DC4-1376-477F-8A03-3CB9B416B58C}" srcOrd="2" destOrd="0" parTransId="{96B9BFAE-52CC-4D4F-AE56-A034F18CD00D}" sibTransId="{A8BF3443-F882-44FD-A927-E976F33AAD11}"/>
    <dgm:cxn modelId="{581801AD-21EB-1C45-A520-EA38A230FD7D}" type="presOf" srcId="{200CA443-4DF7-4AC3-BF1C-5C612A785A34}" destId="{C0C3B88A-8EFA-5A46-997C-2F0F7F6E5FA2}" srcOrd="0" destOrd="0" presId="urn:microsoft.com/office/officeart/2005/8/layout/bProcess4"/>
    <dgm:cxn modelId="{E960D0C4-7BCD-5C43-99B2-500358356C9D}" type="presOf" srcId="{3B919DC4-1376-477F-8A03-3CB9B416B58C}" destId="{C6EE0640-E98C-C543-A71A-FB0DF2F2BCE9}" srcOrd="0" destOrd="0" presId="urn:microsoft.com/office/officeart/2005/8/layout/bProcess4"/>
    <dgm:cxn modelId="{E3FC9EAA-E358-E74A-AE78-A49A0C8C9D6B}" type="presParOf" srcId="{C0C3B88A-8EFA-5A46-997C-2F0F7F6E5FA2}" destId="{1F586520-8EE6-1C45-AD47-4D99611105F5}" srcOrd="0" destOrd="0" presId="urn:microsoft.com/office/officeart/2005/8/layout/bProcess4"/>
    <dgm:cxn modelId="{0E91B073-0754-624E-A713-E31D95156137}" type="presParOf" srcId="{1F586520-8EE6-1C45-AD47-4D99611105F5}" destId="{AF96D046-F38F-CE46-8853-286395FFB872}" srcOrd="0" destOrd="0" presId="urn:microsoft.com/office/officeart/2005/8/layout/bProcess4"/>
    <dgm:cxn modelId="{A3C41DB4-C204-E34D-B795-6B022510C348}" type="presParOf" srcId="{1F586520-8EE6-1C45-AD47-4D99611105F5}" destId="{2E7B5A73-2D6A-4D49-AA07-CEE4725F07B3}" srcOrd="1" destOrd="0" presId="urn:microsoft.com/office/officeart/2005/8/layout/bProcess4"/>
    <dgm:cxn modelId="{4AF4EA23-0F68-FB45-A027-DEDE24C22C5A}" type="presParOf" srcId="{C0C3B88A-8EFA-5A46-997C-2F0F7F6E5FA2}" destId="{740E8F8A-12C3-5544-9006-CD289BD5DDE8}" srcOrd="1" destOrd="0" presId="urn:microsoft.com/office/officeart/2005/8/layout/bProcess4"/>
    <dgm:cxn modelId="{A6D9028B-DE68-7B47-A18E-2F25E5B91340}" type="presParOf" srcId="{C0C3B88A-8EFA-5A46-997C-2F0F7F6E5FA2}" destId="{6F59C186-259A-C04C-B265-216914CAE02B}" srcOrd="2" destOrd="0" presId="urn:microsoft.com/office/officeart/2005/8/layout/bProcess4"/>
    <dgm:cxn modelId="{69483299-7D01-094F-8BEC-65DD33820C42}" type="presParOf" srcId="{6F59C186-259A-C04C-B265-216914CAE02B}" destId="{2C9E8C65-7B1D-884D-96C7-D89290B279A5}" srcOrd="0" destOrd="0" presId="urn:microsoft.com/office/officeart/2005/8/layout/bProcess4"/>
    <dgm:cxn modelId="{8D3B57F3-7935-274B-A83A-8F47CCFBA424}" type="presParOf" srcId="{6F59C186-259A-C04C-B265-216914CAE02B}" destId="{EC099336-0C3E-EC4B-83A3-D58DA0EB75CC}" srcOrd="1" destOrd="0" presId="urn:microsoft.com/office/officeart/2005/8/layout/bProcess4"/>
    <dgm:cxn modelId="{B7FB4DAC-0212-6D47-8916-A34725044290}" type="presParOf" srcId="{C0C3B88A-8EFA-5A46-997C-2F0F7F6E5FA2}" destId="{0689BEBF-353C-3A4B-BFC8-BC5EE829FF68}" srcOrd="3" destOrd="0" presId="urn:microsoft.com/office/officeart/2005/8/layout/bProcess4"/>
    <dgm:cxn modelId="{0ED33756-F8CC-5245-864C-FE74C8A9E487}" type="presParOf" srcId="{C0C3B88A-8EFA-5A46-997C-2F0F7F6E5FA2}" destId="{B1973A58-72C2-C24E-B6A2-CAD9A86676D0}" srcOrd="4" destOrd="0" presId="urn:microsoft.com/office/officeart/2005/8/layout/bProcess4"/>
    <dgm:cxn modelId="{4721B397-6481-0748-A049-382B7614C088}" type="presParOf" srcId="{B1973A58-72C2-C24E-B6A2-CAD9A86676D0}" destId="{FD29B51F-EAAA-D949-A122-ED2B73B49A44}" srcOrd="0" destOrd="0" presId="urn:microsoft.com/office/officeart/2005/8/layout/bProcess4"/>
    <dgm:cxn modelId="{E40B44E2-4F52-F64D-A821-A499C532739E}" type="presParOf" srcId="{B1973A58-72C2-C24E-B6A2-CAD9A86676D0}" destId="{C6EE0640-E98C-C543-A71A-FB0DF2F2BCE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E804800-4BB9-4CE2-A7E7-F35DBAD6E229}"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E132DA0-D3D4-49F1-9D3C-CDCC6E48E436}">
      <dgm:prSet/>
      <dgm:spPr/>
      <dgm:t>
        <a:bodyPr/>
        <a:lstStyle/>
        <a:p>
          <a:r>
            <a:rPr lang="en-US"/>
            <a:t>Have I tried…</a:t>
          </a:r>
        </a:p>
      </dgm:t>
    </dgm:pt>
    <dgm:pt modelId="{21B3E6CD-43DD-4953-8E96-13E51F71948C}" type="parTrans" cxnId="{49A0C25E-9908-48E4-80ED-0A2E2F723B79}">
      <dgm:prSet/>
      <dgm:spPr/>
      <dgm:t>
        <a:bodyPr/>
        <a:lstStyle/>
        <a:p>
          <a:endParaRPr lang="en-US"/>
        </a:p>
      </dgm:t>
    </dgm:pt>
    <dgm:pt modelId="{D0B87979-3EBB-449D-8864-F297DA22786F}" type="sibTrans" cxnId="{49A0C25E-9908-48E4-80ED-0A2E2F723B79}">
      <dgm:prSet/>
      <dgm:spPr/>
      <dgm:t>
        <a:bodyPr/>
        <a:lstStyle/>
        <a:p>
          <a:endParaRPr lang="en-US"/>
        </a:p>
      </dgm:t>
    </dgm:pt>
    <dgm:pt modelId="{22BDFC98-2959-4E6A-8C5B-3B4117B8AF63}">
      <dgm:prSet/>
      <dgm:spPr/>
      <dgm:t>
        <a:bodyPr/>
        <a:lstStyle/>
        <a:p>
          <a:r>
            <a:rPr lang="en-US"/>
            <a:t>Not to rely solely on my Brain to help me break through those difficult paths to Higher Truth?</a:t>
          </a:r>
        </a:p>
      </dgm:t>
    </dgm:pt>
    <dgm:pt modelId="{558DADFA-25D1-44EA-A533-03AFA50EB0B7}" type="parTrans" cxnId="{282B261F-BD99-451E-91C8-456F6A0C0FA9}">
      <dgm:prSet/>
      <dgm:spPr/>
      <dgm:t>
        <a:bodyPr/>
        <a:lstStyle/>
        <a:p>
          <a:endParaRPr lang="en-US"/>
        </a:p>
      </dgm:t>
    </dgm:pt>
    <dgm:pt modelId="{226F299F-14B8-4BFF-A207-836AD81A9FCF}" type="sibTrans" cxnId="{282B261F-BD99-451E-91C8-456F6A0C0FA9}">
      <dgm:prSet/>
      <dgm:spPr/>
      <dgm:t>
        <a:bodyPr/>
        <a:lstStyle/>
        <a:p>
          <a:endParaRPr lang="en-US"/>
        </a:p>
      </dgm:t>
    </dgm:pt>
    <dgm:pt modelId="{A01B7DA9-A737-461C-AA9E-3233800865EC}">
      <dgm:prSet/>
      <dgm:spPr/>
      <dgm:t>
        <a:bodyPr/>
        <a:lstStyle/>
        <a:p>
          <a:r>
            <a:rPr lang="en-US"/>
            <a:t>For how can I truly know what I have learnt if I do not put it into practice? </a:t>
          </a:r>
        </a:p>
      </dgm:t>
    </dgm:pt>
    <dgm:pt modelId="{66571800-50AF-4478-8A1E-871E4F52DA4D}" type="parTrans" cxnId="{36E7FD41-2FE2-4CCF-9F16-8F91187565A3}">
      <dgm:prSet/>
      <dgm:spPr/>
      <dgm:t>
        <a:bodyPr/>
        <a:lstStyle/>
        <a:p>
          <a:endParaRPr lang="en-US"/>
        </a:p>
      </dgm:t>
    </dgm:pt>
    <dgm:pt modelId="{000516A5-60FF-47A4-AA54-6E49B1C5049A}" type="sibTrans" cxnId="{36E7FD41-2FE2-4CCF-9F16-8F91187565A3}">
      <dgm:prSet/>
      <dgm:spPr/>
      <dgm:t>
        <a:bodyPr/>
        <a:lstStyle/>
        <a:p>
          <a:endParaRPr lang="en-US"/>
        </a:p>
      </dgm:t>
    </dgm:pt>
    <dgm:pt modelId="{F2CE2F37-6AE2-4CCB-8FE8-6AD2F0AB53B3}">
      <dgm:prSet/>
      <dgm:spPr/>
      <dgm:t>
        <a:bodyPr/>
        <a:lstStyle/>
        <a:p>
          <a:r>
            <a:rPr lang="en-US"/>
            <a:t>Can the knowledge and wisdom and understanding of Empathy and Love and Compassion be learnt through reading books alone? </a:t>
          </a:r>
        </a:p>
      </dgm:t>
    </dgm:pt>
    <dgm:pt modelId="{4D74D5FD-84FC-43E7-A533-AD9A3C06B3CF}" type="parTrans" cxnId="{F4D67C3D-25E3-4C64-8432-EC9DECF203FE}">
      <dgm:prSet/>
      <dgm:spPr/>
      <dgm:t>
        <a:bodyPr/>
        <a:lstStyle/>
        <a:p>
          <a:endParaRPr lang="en-US"/>
        </a:p>
      </dgm:t>
    </dgm:pt>
    <dgm:pt modelId="{AFFD0DAE-0B8E-47D1-9D8F-5AA53C50D69E}" type="sibTrans" cxnId="{F4D67C3D-25E3-4C64-8432-EC9DECF203FE}">
      <dgm:prSet/>
      <dgm:spPr/>
      <dgm:t>
        <a:bodyPr/>
        <a:lstStyle/>
        <a:p>
          <a:endParaRPr lang="en-US"/>
        </a:p>
      </dgm:t>
    </dgm:pt>
    <dgm:pt modelId="{71C315DB-830A-FF4F-A017-54C0926F310B}" type="pres">
      <dgm:prSet presAssocID="{1E804800-4BB9-4CE2-A7E7-F35DBAD6E229}" presName="outerComposite" presStyleCnt="0">
        <dgm:presLayoutVars>
          <dgm:chMax val="5"/>
          <dgm:dir/>
          <dgm:resizeHandles val="exact"/>
        </dgm:presLayoutVars>
      </dgm:prSet>
      <dgm:spPr/>
    </dgm:pt>
    <dgm:pt modelId="{B180C69A-FC61-8348-B651-A25E308E4153}" type="pres">
      <dgm:prSet presAssocID="{1E804800-4BB9-4CE2-A7E7-F35DBAD6E229}" presName="dummyMaxCanvas" presStyleCnt="0">
        <dgm:presLayoutVars/>
      </dgm:prSet>
      <dgm:spPr/>
    </dgm:pt>
    <dgm:pt modelId="{AD6EEC4F-75B4-3743-BBD4-EE5D31DE4F99}" type="pres">
      <dgm:prSet presAssocID="{1E804800-4BB9-4CE2-A7E7-F35DBAD6E229}" presName="FourNodes_1" presStyleLbl="node1" presStyleIdx="0" presStyleCnt="4">
        <dgm:presLayoutVars>
          <dgm:bulletEnabled val="1"/>
        </dgm:presLayoutVars>
      </dgm:prSet>
      <dgm:spPr/>
    </dgm:pt>
    <dgm:pt modelId="{9A8E84E0-43FC-4249-A1B0-01CC9936ED5B}" type="pres">
      <dgm:prSet presAssocID="{1E804800-4BB9-4CE2-A7E7-F35DBAD6E229}" presName="FourNodes_2" presStyleLbl="node1" presStyleIdx="1" presStyleCnt="4">
        <dgm:presLayoutVars>
          <dgm:bulletEnabled val="1"/>
        </dgm:presLayoutVars>
      </dgm:prSet>
      <dgm:spPr/>
    </dgm:pt>
    <dgm:pt modelId="{AA7DF296-F111-3A45-B973-3D74D95D8749}" type="pres">
      <dgm:prSet presAssocID="{1E804800-4BB9-4CE2-A7E7-F35DBAD6E229}" presName="FourNodes_3" presStyleLbl="node1" presStyleIdx="2" presStyleCnt="4">
        <dgm:presLayoutVars>
          <dgm:bulletEnabled val="1"/>
        </dgm:presLayoutVars>
      </dgm:prSet>
      <dgm:spPr/>
    </dgm:pt>
    <dgm:pt modelId="{BACEE466-9054-7F49-B36F-50821D5D6375}" type="pres">
      <dgm:prSet presAssocID="{1E804800-4BB9-4CE2-A7E7-F35DBAD6E229}" presName="FourNodes_4" presStyleLbl="node1" presStyleIdx="3" presStyleCnt="4">
        <dgm:presLayoutVars>
          <dgm:bulletEnabled val="1"/>
        </dgm:presLayoutVars>
      </dgm:prSet>
      <dgm:spPr/>
    </dgm:pt>
    <dgm:pt modelId="{F6AB7004-9CA2-984A-AB63-70D6050A58F0}" type="pres">
      <dgm:prSet presAssocID="{1E804800-4BB9-4CE2-A7E7-F35DBAD6E229}" presName="FourConn_1-2" presStyleLbl="fgAccFollowNode1" presStyleIdx="0" presStyleCnt="3">
        <dgm:presLayoutVars>
          <dgm:bulletEnabled val="1"/>
        </dgm:presLayoutVars>
      </dgm:prSet>
      <dgm:spPr/>
    </dgm:pt>
    <dgm:pt modelId="{195A3985-E9B8-E645-AA68-685DD3698C0D}" type="pres">
      <dgm:prSet presAssocID="{1E804800-4BB9-4CE2-A7E7-F35DBAD6E229}" presName="FourConn_2-3" presStyleLbl="fgAccFollowNode1" presStyleIdx="1" presStyleCnt="3">
        <dgm:presLayoutVars>
          <dgm:bulletEnabled val="1"/>
        </dgm:presLayoutVars>
      </dgm:prSet>
      <dgm:spPr/>
    </dgm:pt>
    <dgm:pt modelId="{7E15CF08-5FB4-FC45-887E-5EBB7B362CFA}" type="pres">
      <dgm:prSet presAssocID="{1E804800-4BB9-4CE2-A7E7-F35DBAD6E229}" presName="FourConn_3-4" presStyleLbl="fgAccFollowNode1" presStyleIdx="2" presStyleCnt="3">
        <dgm:presLayoutVars>
          <dgm:bulletEnabled val="1"/>
        </dgm:presLayoutVars>
      </dgm:prSet>
      <dgm:spPr/>
    </dgm:pt>
    <dgm:pt modelId="{B55FCC73-3B27-F94E-A31A-DA1361B72BB3}" type="pres">
      <dgm:prSet presAssocID="{1E804800-4BB9-4CE2-A7E7-F35DBAD6E229}" presName="FourNodes_1_text" presStyleLbl="node1" presStyleIdx="3" presStyleCnt="4">
        <dgm:presLayoutVars>
          <dgm:bulletEnabled val="1"/>
        </dgm:presLayoutVars>
      </dgm:prSet>
      <dgm:spPr/>
    </dgm:pt>
    <dgm:pt modelId="{F13F99CF-193F-2A45-A435-74332CCA7B24}" type="pres">
      <dgm:prSet presAssocID="{1E804800-4BB9-4CE2-A7E7-F35DBAD6E229}" presName="FourNodes_2_text" presStyleLbl="node1" presStyleIdx="3" presStyleCnt="4">
        <dgm:presLayoutVars>
          <dgm:bulletEnabled val="1"/>
        </dgm:presLayoutVars>
      </dgm:prSet>
      <dgm:spPr/>
    </dgm:pt>
    <dgm:pt modelId="{D525FAE5-7FC0-D24D-8CFB-F364E04A9C45}" type="pres">
      <dgm:prSet presAssocID="{1E804800-4BB9-4CE2-A7E7-F35DBAD6E229}" presName="FourNodes_3_text" presStyleLbl="node1" presStyleIdx="3" presStyleCnt="4">
        <dgm:presLayoutVars>
          <dgm:bulletEnabled val="1"/>
        </dgm:presLayoutVars>
      </dgm:prSet>
      <dgm:spPr/>
    </dgm:pt>
    <dgm:pt modelId="{5C8BC487-427B-2147-992B-369861D6129B}" type="pres">
      <dgm:prSet presAssocID="{1E804800-4BB9-4CE2-A7E7-F35DBAD6E229}" presName="FourNodes_4_text" presStyleLbl="node1" presStyleIdx="3" presStyleCnt="4">
        <dgm:presLayoutVars>
          <dgm:bulletEnabled val="1"/>
        </dgm:presLayoutVars>
      </dgm:prSet>
      <dgm:spPr/>
    </dgm:pt>
  </dgm:ptLst>
  <dgm:cxnLst>
    <dgm:cxn modelId="{FF186A0E-34DC-FE47-BABE-E18BB2B6FA81}" type="presOf" srcId="{226F299F-14B8-4BFF-A207-836AD81A9FCF}" destId="{195A3985-E9B8-E645-AA68-685DD3698C0D}" srcOrd="0" destOrd="0" presId="urn:microsoft.com/office/officeart/2005/8/layout/vProcess5"/>
    <dgm:cxn modelId="{C7ED5313-EF72-D946-973C-2F4278E2424F}" type="presOf" srcId="{000516A5-60FF-47A4-AA54-6E49B1C5049A}" destId="{7E15CF08-5FB4-FC45-887E-5EBB7B362CFA}" srcOrd="0" destOrd="0" presId="urn:microsoft.com/office/officeart/2005/8/layout/vProcess5"/>
    <dgm:cxn modelId="{282B261F-BD99-451E-91C8-456F6A0C0FA9}" srcId="{1E804800-4BB9-4CE2-A7E7-F35DBAD6E229}" destId="{22BDFC98-2959-4E6A-8C5B-3B4117B8AF63}" srcOrd="1" destOrd="0" parTransId="{558DADFA-25D1-44EA-A533-03AFA50EB0B7}" sibTransId="{226F299F-14B8-4BFF-A207-836AD81A9FCF}"/>
    <dgm:cxn modelId="{35D53224-0F7E-CB43-88DE-719CAFBA5546}" type="presOf" srcId="{D0B87979-3EBB-449D-8864-F297DA22786F}" destId="{F6AB7004-9CA2-984A-AB63-70D6050A58F0}" srcOrd="0" destOrd="0" presId="urn:microsoft.com/office/officeart/2005/8/layout/vProcess5"/>
    <dgm:cxn modelId="{7CAE652E-C781-A044-9509-A780EA736909}" type="presOf" srcId="{3E132DA0-D3D4-49F1-9D3C-CDCC6E48E436}" destId="{AD6EEC4F-75B4-3743-BBD4-EE5D31DE4F99}" srcOrd="0" destOrd="0" presId="urn:microsoft.com/office/officeart/2005/8/layout/vProcess5"/>
    <dgm:cxn modelId="{F4D67C3D-25E3-4C64-8432-EC9DECF203FE}" srcId="{1E804800-4BB9-4CE2-A7E7-F35DBAD6E229}" destId="{F2CE2F37-6AE2-4CCB-8FE8-6AD2F0AB53B3}" srcOrd="3" destOrd="0" parTransId="{4D74D5FD-84FC-43E7-A533-AD9A3C06B3CF}" sibTransId="{AFFD0DAE-0B8E-47D1-9D8F-5AA53C50D69E}"/>
    <dgm:cxn modelId="{36E7FD41-2FE2-4CCF-9F16-8F91187565A3}" srcId="{1E804800-4BB9-4CE2-A7E7-F35DBAD6E229}" destId="{A01B7DA9-A737-461C-AA9E-3233800865EC}" srcOrd="2" destOrd="0" parTransId="{66571800-50AF-4478-8A1E-871E4F52DA4D}" sibTransId="{000516A5-60FF-47A4-AA54-6E49B1C5049A}"/>
    <dgm:cxn modelId="{662BFF45-B32A-634E-A559-AFEAD6226DC9}" type="presOf" srcId="{22BDFC98-2959-4E6A-8C5B-3B4117B8AF63}" destId="{F13F99CF-193F-2A45-A435-74332CCA7B24}" srcOrd="1" destOrd="0" presId="urn:microsoft.com/office/officeart/2005/8/layout/vProcess5"/>
    <dgm:cxn modelId="{49A0C25E-9908-48E4-80ED-0A2E2F723B79}" srcId="{1E804800-4BB9-4CE2-A7E7-F35DBAD6E229}" destId="{3E132DA0-D3D4-49F1-9D3C-CDCC6E48E436}" srcOrd="0" destOrd="0" parTransId="{21B3E6CD-43DD-4953-8E96-13E51F71948C}" sibTransId="{D0B87979-3EBB-449D-8864-F297DA22786F}"/>
    <dgm:cxn modelId="{3463B964-8367-614C-98EE-61AC4B4F529F}" type="presOf" srcId="{F2CE2F37-6AE2-4CCB-8FE8-6AD2F0AB53B3}" destId="{5C8BC487-427B-2147-992B-369861D6129B}" srcOrd="1" destOrd="0" presId="urn:microsoft.com/office/officeart/2005/8/layout/vProcess5"/>
    <dgm:cxn modelId="{04AD8480-A18C-9D42-A580-B9FBB635306E}" type="presOf" srcId="{22BDFC98-2959-4E6A-8C5B-3B4117B8AF63}" destId="{9A8E84E0-43FC-4249-A1B0-01CC9936ED5B}" srcOrd="0" destOrd="0" presId="urn:microsoft.com/office/officeart/2005/8/layout/vProcess5"/>
    <dgm:cxn modelId="{9A97BFA8-1AC0-3045-9505-6D0E32ECC7BB}" type="presOf" srcId="{1E804800-4BB9-4CE2-A7E7-F35DBAD6E229}" destId="{71C315DB-830A-FF4F-A017-54C0926F310B}" srcOrd="0" destOrd="0" presId="urn:microsoft.com/office/officeart/2005/8/layout/vProcess5"/>
    <dgm:cxn modelId="{39D157BB-8023-2B46-AE8F-FF75D35A093B}" type="presOf" srcId="{F2CE2F37-6AE2-4CCB-8FE8-6AD2F0AB53B3}" destId="{BACEE466-9054-7F49-B36F-50821D5D6375}" srcOrd="0" destOrd="0" presId="urn:microsoft.com/office/officeart/2005/8/layout/vProcess5"/>
    <dgm:cxn modelId="{30B88CD9-244D-3D44-81A5-565536C30F03}" type="presOf" srcId="{A01B7DA9-A737-461C-AA9E-3233800865EC}" destId="{D525FAE5-7FC0-D24D-8CFB-F364E04A9C45}" srcOrd="1" destOrd="0" presId="urn:microsoft.com/office/officeart/2005/8/layout/vProcess5"/>
    <dgm:cxn modelId="{707A18E5-3FD5-8B48-B68F-B4052869969C}" type="presOf" srcId="{3E132DA0-D3D4-49F1-9D3C-CDCC6E48E436}" destId="{B55FCC73-3B27-F94E-A31A-DA1361B72BB3}" srcOrd="1" destOrd="0" presId="urn:microsoft.com/office/officeart/2005/8/layout/vProcess5"/>
    <dgm:cxn modelId="{740177F3-098A-534A-8814-36E40A5970E4}" type="presOf" srcId="{A01B7DA9-A737-461C-AA9E-3233800865EC}" destId="{AA7DF296-F111-3A45-B973-3D74D95D8749}" srcOrd="0" destOrd="0" presId="urn:microsoft.com/office/officeart/2005/8/layout/vProcess5"/>
    <dgm:cxn modelId="{4CB2D8BA-7FB1-3E4D-AD5C-1DADF477CC1C}" type="presParOf" srcId="{71C315DB-830A-FF4F-A017-54C0926F310B}" destId="{B180C69A-FC61-8348-B651-A25E308E4153}" srcOrd="0" destOrd="0" presId="urn:microsoft.com/office/officeart/2005/8/layout/vProcess5"/>
    <dgm:cxn modelId="{13E3A308-4807-C84E-BFB4-01E40D07FB64}" type="presParOf" srcId="{71C315DB-830A-FF4F-A017-54C0926F310B}" destId="{AD6EEC4F-75B4-3743-BBD4-EE5D31DE4F99}" srcOrd="1" destOrd="0" presId="urn:microsoft.com/office/officeart/2005/8/layout/vProcess5"/>
    <dgm:cxn modelId="{DAB6A26E-ABA8-6F4F-A8CC-953FE324DFCD}" type="presParOf" srcId="{71C315DB-830A-FF4F-A017-54C0926F310B}" destId="{9A8E84E0-43FC-4249-A1B0-01CC9936ED5B}" srcOrd="2" destOrd="0" presId="urn:microsoft.com/office/officeart/2005/8/layout/vProcess5"/>
    <dgm:cxn modelId="{8C3B29A3-F200-FC48-A284-B3A586B6F46A}" type="presParOf" srcId="{71C315DB-830A-FF4F-A017-54C0926F310B}" destId="{AA7DF296-F111-3A45-B973-3D74D95D8749}" srcOrd="3" destOrd="0" presId="urn:microsoft.com/office/officeart/2005/8/layout/vProcess5"/>
    <dgm:cxn modelId="{7BE71ADC-18D7-8442-B6A3-E24FA5242736}" type="presParOf" srcId="{71C315DB-830A-FF4F-A017-54C0926F310B}" destId="{BACEE466-9054-7F49-B36F-50821D5D6375}" srcOrd="4" destOrd="0" presId="urn:microsoft.com/office/officeart/2005/8/layout/vProcess5"/>
    <dgm:cxn modelId="{43E4B93B-18E8-9940-9DFC-9319C99F850D}" type="presParOf" srcId="{71C315DB-830A-FF4F-A017-54C0926F310B}" destId="{F6AB7004-9CA2-984A-AB63-70D6050A58F0}" srcOrd="5" destOrd="0" presId="urn:microsoft.com/office/officeart/2005/8/layout/vProcess5"/>
    <dgm:cxn modelId="{F848B1EB-3D9B-7548-AB30-61E445CF033E}" type="presParOf" srcId="{71C315DB-830A-FF4F-A017-54C0926F310B}" destId="{195A3985-E9B8-E645-AA68-685DD3698C0D}" srcOrd="6" destOrd="0" presId="urn:microsoft.com/office/officeart/2005/8/layout/vProcess5"/>
    <dgm:cxn modelId="{64E6CCF8-777D-6C42-B541-597007A3434E}" type="presParOf" srcId="{71C315DB-830A-FF4F-A017-54C0926F310B}" destId="{7E15CF08-5FB4-FC45-887E-5EBB7B362CFA}" srcOrd="7" destOrd="0" presId="urn:microsoft.com/office/officeart/2005/8/layout/vProcess5"/>
    <dgm:cxn modelId="{C672B3D6-E606-6C41-B2EF-2BB7812AA1EE}" type="presParOf" srcId="{71C315DB-830A-FF4F-A017-54C0926F310B}" destId="{B55FCC73-3B27-F94E-A31A-DA1361B72BB3}" srcOrd="8" destOrd="0" presId="urn:microsoft.com/office/officeart/2005/8/layout/vProcess5"/>
    <dgm:cxn modelId="{6E6EB679-C10A-084F-97BE-AFB4D4FD21D2}" type="presParOf" srcId="{71C315DB-830A-FF4F-A017-54C0926F310B}" destId="{F13F99CF-193F-2A45-A435-74332CCA7B24}" srcOrd="9" destOrd="0" presId="urn:microsoft.com/office/officeart/2005/8/layout/vProcess5"/>
    <dgm:cxn modelId="{F71DFBDF-C95E-E645-BE96-81802F547943}" type="presParOf" srcId="{71C315DB-830A-FF4F-A017-54C0926F310B}" destId="{D525FAE5-7FC0-D24D-8CFB-F364E04A9C45}" srcOrd="10" destOrd="0" presId="urn:microsoft.com/office/officeart/2005/8/layout/vProcess5"/>
    <dgm:cxn modelId="{47BEDA6F-BFC7-CA45-B201-2C0AE824820F}" type="presParOf" srcId="{71C315DB-830A-FF4F-A017-54C0926F310B}" destId="{5C8BC487-427B-2147-992B-369861D6129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8996BA9-D1FF-4473-BEC3-09AC8AF6C23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2FED518-FBE6-4E6B-B775-16237952C96B}">
      <dgm:prSet/>
      <dgm:spPr/>
      <dgm:t>
        <a:bodyPr/>
        <a:lstStyle/>
        <a:p>
          <a:r>
            <a:rPr lang="en-US"/>
            <a:t>Have I tried…?</a:t>
          </a:r>
        </a:p>
      </dgm:t>
    </dgm:pt>
    <dgm:pt modelId="{6B1F4ACD-6F6F-4F75-AC77-877DF28E3D58}" type="parTrans" cxnId="{D280BF91-1B67-47F5-94DE-851DE937288F}">
      <dgm:prSet/>
      <dgm:spPr/>
      <dgm:t>
        <a:bodyPr/>
        <a:lstStyle/>
        <a:p>
          <a:endParaRPr lang="en-US"/>
        </a:p>
      </dgm:t>
    </dgm:pt>
    <dgm:pt modelId="{593D8AD0-A320-49D8-918D-780781305D54}" type="sibTrans" cxnId="{D280BF91-1B67-47F5-94DE-851DE937288F}">
      <dgm:prSet/>
      <dgm:spPr/>
      <dgm:t>
        <a:bodyPr/>
        <a:lstStyle/>
        <a:p>
          <a:endParaRPr lang="en-US"/>
        </a:p>
      </dgm:t>
    </dgm:pt>
    <dgm:pt modelId="{81A54834-ED56-4FF1-95B8-FC23ECE6DF75}">
      <dgm:prSet/>
      <dgm:spPr/>
      <dgm:t>
        <a:bodyPr/>
        <a:lstStyle/>
        <a:p>
          <a:r>
            <a:rPr lang="en-US"/>
            <a:t>Falling in love with Truth, and all the Divine Attributes that are the Source of my Being so that I can emulate them, and incorporate them into each breath of Life that I breathe?  In all that I think and say and do? But how can I make myself fall in love? How can I fall in love with That which I do not yet Know? Do I have the power and free will to choose this path?</a:t>
          </a:r>
        </a:p>
      </dgm:t>
    </dgm:pt>
    <dgm:pt modelId="{D4D0786C-212C-4E2B-BDB1-548F3A42018E}" type="parTrans" cxnId="{466781B5-E058-4237-84D2-485FA1BDFF17}">
      <dgm:prSet/>
      <dgm:spPr/>
      <dgm:t>
        <a:bodyPr/>
        <a:lstStyle/>
        <a:p>
          <a:endParaRPr lang="en-US"/>
        </a:p>
      </dgm:t>
    </dgm:pt>
    <dgm:pt modelId="{8C57E1FC-B53B-48DE-8378-F2501697C200}" type="sibTrans" cxnId="{466781B5-E058-4237-84D2-485FA1BDFF17}">
      <dgm:prSet/>
      <dgm:spPr/>
      <dgm:t>
        <a:bodyPr/>
        <a:lstStyle/>
        <a:p>
          <a:endParaRPr lang="en-US"/>
        </a:p>
      </dgm:t>
    </dgm:pt>
    <dgm:pt modelId="{9F7D6BF3-6DF2-49FC-83F1-E5B540AF7B5F}">
      <dgm:prSet/>
      <dgm:spPr/>
      <dgm:t>
        <a:bodyPr/>
        <a:lstStyle/>
        <a:p>
          <a:r>
            <a:rPr lang="en-US"/>
            <a:t>Is this path of Divine Truth that I choose to become part of not Infinite? How do I begin? How do I get closer to Knowing The Infinite in all of my Ways?  </a:t>
          </a:r>
        </a:p>
      </dgm:t>
    </dgm:pt>
    <dgm:pt modelId="{E39170E3-B89B-4417-BF56-0CC2A3574657}" type="parTrans" cxnId="{2E98B688-FCE5-4E19-8F35-867E255B2FCF}">
      <dgm:prSet/>
      <dgm:spPr/>
      <dgm:t>
        <a:bodyPr/>
        <a:lstStyle/>
        <a:p>
          <a:endParaRPr lang="en-US"/>
        </a:p>
      </dgm:t>
    </dgm:pt>
    <dgm:pt modelId="{E2B222C4-4359-4447-9388-F92EEA50840B}" type="sibTrans" cxnId="{2E98B688-FCE5-4E19-8F35-867E255B2FCF}">
      <dgm:prSet/>
      <dgm:spPr/>
      <dgm:t>
        <a:bodyPr/>
        <a:lstStyle/>
        <a:p>
          <a:endParaRPr lang="en-US"/>
        </a:p>
      </dgm:t>
    </dgm:pt>
    <dgm:pt modelId="{AE8BC94E-1DA0-4BCC-AB1B-FE6166E6B141}">
      <dgm:prSet/>
      <dgm:spPr/>
      <dgm:t>
        <a:bodyPr/>
        <a:lstStyle/>
        <a:p>
          <a:r>
            <a:rPr lang="en-US"/>
            <a:t>Making a verbal declaration of surrender to the Path of Truth? And committing to this while trying my best to lead an honest and truthful life while treating others how I want to be treated? </a:t>
          </a:r>
        </a:p>
      </dgm:t>
    </dgm:pt>
    <dgm:pt modelId="{E513263B-D7DD-49D7-9CC4-0ED5D8776CB6}" type="parTrans" cxnId="{8F5B20CE-D57C-44FC-961D-CECC56C02BE2}">
      <dgm:prSet/>
      <dgm:spPr/>
      <dgm:t>
        <a:bodyPr/>
        <a:lstStyle/>
        <a:p>
          <a:endParaRPr lang="en-US"/>
        </a:p>
      </dgm:t>
    </dgm:pt>
    <dgm:pt modelId="{B1BFF7A9-4B44-4C5F-9FFB-FF9AFC751867}" type="sibTrans" cxnId="{8F5B20CE-D57C-44FC-961D-CECC56C02BE2}">
      <dgm:prSet/>
      <dgm:spPr/>
      <dgm:t>
        <a:bodyPr/>
        <a:lstStyle/>
        <a:p>
          <a:endParaRPr lang="en-US"/>
        </a:p>
      </dgm:t>
    </dgm:pt>
    <dgm:pt modelId="{5487A525-D367-4FA8-BB6B-B1B8075DE47C}">
      <dgm:prSet/>
      <dgm:spPr/>
      <dgm:t>
        <a:bodyPr/>
        <a:lstStyle/>
        <a:p>
          <a:r>
            <a:rPr lang="en-US"/>
            <a:t>When will the faith and Truth of The Presence of my Source of Truth enter my Heart? Does it come down from my brain? Is this when I will truly start to love my Creator with my heart mind and strength and love for others what I love for myself? Is this what defines me as ‘A Believer?’</a:t>
          </a:r>
        </a:p>
      </dgm:t>
    </dgm:pt>
    <dgm:pt modelId="{5D4EA97E-B31D-4262-B586-81170E82DFF9}" type="parTrans" cxnId="{67A0A4EF-7BE2-4237-9D95-95B8196EDCEC}">
      <dgm:prSet/>
      <dgm:spPr/>
      <dgm:t>
        <a:bodyPr/>
        <a:lstStyle/>
        <a:p>
          <a:endParaRPr lang="en-US"/>
        </a:p>
      </dgm:t>
    </dgm:pt>
    <dgm:pt modelId="{C02091BF-DEBE-4E9F-A008-B8E3DB2E49C7}" type="sibTrans" cxnId="{67A0A4EF-7BE2-4237-9D95-95B8196EDCEC}">
      <dgm:prSet/>
      <dgm:spPr/>
      <dgm:t>
        <a:bodyPr/>
        <a:lstStyle/>
        <a:p>
          <a:endParaRPr lang="en-US"/>
        </a:p>
      </dgm:t>
    </dgm:pt>
    <dgm:pt modelId="{C97EF84C-4710-424A-8AF8-15114E230D0A}" type="pres">
      <dgm:prSet presAssocID="{88996BA9-D1FF-4473-BEC3-09AC8AF6C23E}" presName="vert0" presStyleCnt="0">
        <dgm:presLayoutVars>
          <dgm:dir/>
          <dgm:animOne val="branch"/>
          <dgm:animLvl val="lvl"/>
        </dgm:presLayoutVars>
      </dgm:prSet>
      <dgm:spPr/>
    </dgm:pt>
    <dgm:pt modelId="{BA59E1A0-C217-834B-9A1E-DC05A8D2CA13}" type="pres">
      <dgm:prSet presAssocID="{62FED518-FBE6-4E6B-B775-16237952C96B}" presName="thickLine" presStyleLbl="alignNode1" presStyleIdx="0" presStyleCnt="5"/>
      <dgm:spPr/>
    </dgm:pt>
    <dgm:pt modelId="{0E16DB5E-9ED0-E64F-9205-41138190E772}" type="pres">
      <dgm:prSet presAssocID="{62FED518-FBE6-4E6B-B775-16237952C96B}" presName="horz1" presStyleCnt="0"/>
      <dgm:spPr/>
    </dgm:pt>
    <dgm:pt modelId="{24D804C3-6317-2F48-BF45-8AC351EDD3F4}" type="pres">
      <dgm:prSet presAssocID="{62FED518-FBE6-4E6B-B775-16237952C96B}" presName="tx1" presStyleLbl="revTx" presStyleIdx="0" presStyleCnt="5"/>
      <dgm:spPr/>
    </dgm:pt>
    <dgm:pt modelId="{9F75775E-9104-FF43-9478-A53F7E55A0E9}" type="pres">
      <dgm:prSet presAssocID="{62FED518-FBE6-4E6B-B775-16237952C96B}" presName="vert1" presStyleCnt="0"/>
      <dgm:spPr/>
    </dgm:pt>
    <dgm:pt modelId="{06174569-DEBF-BD48-B2B6-EC872013D6E2}" type="pres">
      <dgm:prSet presAssocID="{81A54834-ED56-4FF1-95B8-FC23ECE6DF75}" presName="thickLine" presStyleLbl="alignNode1" presStyleIdx="1" presStyleCnt="5"/>
      <dgm:spPr/>
    </dgm:pt>
    <dgm:pt modelId="{B7050809-39D9-1D47-BFAB-9B3861F23FD1}" type="pres">
      <dgm:prSet presAssocID="{81A54834-ED56-4FF1-95B8-FC23ECE6DF75}" presName="horz1" presStyleCnt="0"/>
      <dgm:spPr/>
    </dgm:pt>
    <dgm:pt modelId="{AF8F2A90-79FC-134C-82C3-F7CE46A885FE}" type="pres">
      <dgm:prSet presAssocID="{81A54834-ED56-4FF1-95B8-FC23ECE6DF75}" presName="tx1" presStyleLbl="revTx" presStyleIdx="1" presStyleCnt="5"/>
      <dgm:spPr/>
    </dgm:pt>
    <dgm:pt modelId="{0EB6F4EC-1FF2-8D45-979E-D91CCC7601BF}" type="pres">
      <dgm:prSet presAssocID="{81A54834-ED56-4FF1-95B8-FC23ECE6DF75}" presName="vert1" presStyleCnt="0"/>
      <dgm:spPr/>
    </dgm:pt>
    <dgm:pt modelId="{CB904EE6-78FF-9944-B3CB-F7E8C784544C}" type="pres">
      <dgm:prSet presAssocID="{9F7D6BF3-6DF2-49FC-83F1-E5B540AF7B5F}" presName="thickLine" presStyleLbl="alignNode1" presStyleIdx="2" presStyleCnt="5"/>
      <dgm:spPr/>
    </dgm:pt>
    <dgm:pt modelId="{A7ADA782-D34E-B846-A8FD-C07A087DDFC6}" type="pres">
      <dgm:prSet presAssocID="{9F7D6BF3-6DF2-49FC-83F1-E5B540AF7B5F}" presName="horz1" presStyleCnt="0"/>
      <dgm:spPr/>
    </dgm:pt>
    <dgm:pt modelId="{2A135DE1-0DC2-694D-8ABD-94B0908985A1}" type="pres">
      <dgm:prSet presAssocID="{9F7D6BF3-6DF2-49FC-83F1-E5B540AF7B5F}" presName="tx1" presStyleLbl="revTx" presStyleIdx="2" presStyleCnt="5"/>
      <dgm:spPr/>
    </dgm:pt>
    <dgm:pt modelId="{FE66E51F-30AC-C745-8777-3498EACAE4A2}" type="pres">
      <dgm:prSet presAssocID="{9F7D6BF3-6DF2-49FC-83F1-E5B540AF7B5F}" presName="vert1" presStyleCnt="0"/>
      <dgm:spPr/>
    </dgm:pt>
    <dgm:pt modelId="{CADC5427-2EDD-8D49-A166-3B60FABEC33B}" type="pres">
      <dgm:prSet presAssocID="{AE8BC94E-1DA0-4BCC-AB1B-FE6166E6B141}" presName="thickLine" presStyleLbl="alignNode1" presStyleIdx="3" presStyleCnt="5"/>
      <dgm:spPr/>
    </dgm:pt>
    <dgm:pt modelId="{9AEB1583-E6C3-E140-B56F-FFB916354641}" type="pres">
      <dgm:prSet presAssocID="{AE8BC94E-1DA0-4BCC-AB1B-FE6166E6B141}" presName="horz1" presStyleCnt="0"/>
      <dgm:spPr/>
    </dgm:pt>
    <dgm:pt modelId="{580294F5-DCF6-234B-B190-64E2B230A3DC}" type="pres">
      <dgm:prSet presAssocID="{AE8BC94E-1DA0-4BCC-AB1B-FE6166E6B141}" presName="tx1" presStyleLbl="revTx" presStyleIdx="3" presStyleCnt="5"/>
      <dgm:spPr/>
    </dgm:pt>
    <dgm:pt modelId="{EC10EA9B-95CD-8C42-8396-A9673E394F42}" type="pres">
      <dgm:prSet presAssocID="{AE8BC94E-1DA0-4BCC-AB1B-FE6166E6B141}" presName="vert1" presStyleCnt="0"/>
      <dgm:spPr/>
    </dgm:pt>
    <dgm:pt modelId="{9DA72BAA-41EB-944B-BD62-E21AED0DD1D1}" type="pres">
      <dgm:prSet presAssocID="{5487A525-D367-4FA8-BB6B-B1B8075DE47C}" presName="thickLine" presStyleLbl="alignNode1" presStyleIdx="4" presStyleCnt="5"/>
      <dgm:spPr/>
    </dgm:pt>
    <dgm:pt modelId="{268A5177-88F7-3D42-BE50-ED11765A2F59}" type="pres">
      <dgm:prSet presAssocID="{5487A525-D367-4FA8-BB6B-B1B8075DE47C}" presName="horz1" presStyleCnt="0"/>
      <dgm:spPr/>
    </dgm:pt>
    <dgm:pt modelId="{3C5D24ED-0D1D-D544-9807-9C7A3E42676B}" type="pres">
      <dgm:prSet presAssocID="{5487A525-D367-4FA8-BB6B-B1B8075DE47C}" presName="tx1" presStyleLbl="revTx" presStyleIdx="4" presStyleCnt="5"/>
      <dgm:spPr/>
    </dgm:pt>
    <dgm:pt modelId="{28B7F451-DF0F-D54B-B8AB-3D23FC4756DA}" type="pres">
      <dgm:prSet presAssocID="{5487A525-D367-4FA8-BB6B-B1B8075DE47C}" presName="vert1" presStyleCnt="0"/>
      <dgm:spPr/>
    </dgm:pt>
  </dgm:ptLst>
  <dgm:cxnLst>
    <dgm:cxn modelId="{625F180D-065A-6044-B820-E8E1A4558D8D}" type="presOf" srcId="{62FED518-FBE6-4E6B-B775-16237952C96B}" destId="{24D804C3-6317-2F48-BF45-8AC351EDD3F4}" srcOrd="0" destOrd="0" presId="urn:microsoft.com/office/officeart/2008/layout/LinedList"/>
    <dgm:cxn modelId="{DA50275C-820C-494E-A6A7-ED5A22AA5098}" type="presOf" srcId="{88996BA9-D1FF-4473-BEC3-09AC8AF6C23E}" destId="{C97EF84C-4710-424A-8AF8-15114E230D0A}" srcOrd="0" destOrd="0" presId="urn:microsoft.com/office/officeart/2008/layout/LinedList"/>
    <dgm:cxn modelId="{2E98B688-FCE5-4E19-8F35-867E255B2FCF}" srcId="{88996BA9-D1FF-4473-BEC3-09AC8AF6C23E}" destId="{9F7D6BF3-6DF2-49FC-83F1-E5B540AF7B5F}" srcOrd="2" destOrd="0" parTransId="{E39170E3-B89B-4417-BF56-0CC2A3574657}" sibTransId="{E2B222C4-4359-4447-9388-F92EEA50840B}"/>
    <dgm:cxn modelId="{D280BF91-1B67-47F5-94DE-851DE937288F}" srcId="{88996BA9-D1FF-4473-BEC3-09AC8AF6C23E}" destId="{62FED518-FBE6-4E6B-B775-16237952C96B}" srcOrd="0" destOrd="0" parTransId="{6B1F4ACD-6F6F-4F75-AC77-877DF28E3D58}" sibTransId="{593D8AD0-A320-49D8-918D-780781305D54}"/>
    <dgm:cxn modelId="{466781B5-E058-4237-84D2-485FA1BDFF17}" srcId="{88996BA9-D1FF-4473-BEC3-09AC8AF6C23E}" destId="{81A54834-ED56-4FF1-95B8-FC23ECE6DF75}" srcOrd="1" destOrd="0" parTransId="{D4D0786C-212C-4E2B-BDB1-548F3A42018E}" sibTransId="{8C57E1FC-B53B-48DE-8378-F2501697C200}"/>
    <dgm:cxn modelId="{C63404BD-A7EE-F445-A567-E7C1C5819E46}" type="presOf" srcId="{5487A525-D367-4FA8-BB6B-B1B8075DE47C}" destId="{3C5D24ED-0D1D-D544-9807-9C7A3E42676B}" srcOrd="0" destOrd="0" presId="urn:microsoft.com/office/officeart/2008/layout/LinedList"/>
    <dgm:cxn modelId="{2E1C60C9-81A0-644A-B369-48DBAB5C5C8F}" type="presOf" srcId="{9F7D6BF3-6DF2-49FC-83F1-E5B540AF7B5F}" destId="{2A135DE1-0DC2-694D-8ABD-94B0908985A1}" srcOrd="0" destOrd="0" presId="urn:microsoft.com/office/officeart/2008/layout/LinedList"/>
    <dgm:cxn modelId="{F94BE2CC-E0E0-9546-A439-703969609854}" type="presOf" srcId="{81A54834-ED56-4FF1-95B8-FC23ECE6DF75}" destId="{AF8F2A90-79FC-134C-82C3-F7CE46A885FE}" srcOrd="0" destOrd="0" presId="urn:microsoft.com/office/officeart/2008/layout/LinedList"/>
    <dgm:cxn modelId="{8F5B20CE-D57C-44FC-961D-CECC56C02BE2}" srcId="{88996BA9-D1FF-4473-BEC3-09AC8AF6C23E}" destId="{AE8BC94E-1DA0-4BCC-AB1B-FE6166E6B141}" srcOrd="3" destOrd="0" parTransId="{E513263B-D7DD-49D7-9CC4-0ED5D8776CB6}" sibTransId="{B1BFF7A9-4B44-4C5F-9FFB-FF9AFC751867}"/>
    <dgm:cxn modelId="{021E2AE2-7F82-D844-9E01-4252DB27EBE4}" type="presOf" srcId="{AE8BC94E-1DA0-4BCC-AB1B-FE6166E6B141}" destId="{580294F5-DCF6-234B-B190-64E2B230A3DC}" srcOrd="0" destOrd="0" presId="urn:microsoft.com/office/officeart/2008/layout/LinedList"/>
    <dgm:cxn modelId="{67A0A4EF-7BE2-4237-9D95-95B8196EDCEC}" srcId="{88996BA9-D1FF-4473-BEC3-09AC8AF6C23E}" destId="{5487A525-D367-4FA8-BB6B-B1B8075DE47C}" srcOrd="4" destOrd="0" parTransId="{5D4EA97E-B31D-4262-B586-81170E82DFF9}" sibTransId="{C02091BF-DEBE-4E9F-A008-B8E3DB2E49C7}"/>
    <dgm:cxn modelId="{A6F0516B-E354-BA4F-835E-DB5DAF7E2830}" type="presParOf" srcId="{C97EF84C-4710-424A-8AF8-15114E230D0A}" destId="{BA59E1A0-C217-834B-9A1E-DC05A8D2CA13}" srcOrd="0" destOrd="0" presId="urn:microsoft.com/office/officeart/2008/layout/LinedList"/>
    <dgm:cxn modelId="{A2889560-54F3-6946-B800-68451AA986BA}" type="presParOf" srcId="{C97EF84C-4710-424A-8AF8-15114E230D0A}" destId="{0E16DB5E-9ED0-E64F-9205-41138190E772}" srcOrd="1" destOrd="0" presId="urn:microsoft.com/office/officeart/2008/layout/LinedList"/>
    <dgm:cxn modelId="{502FC710-2B5E-3544-A29C-F5918DF28FC2}" type="presParOf" srcId="{0E16DB5E-9ED0-E64F-9205-41138190E772}" destId="{24D804C3-6317-2F48-BF45-8AC351EDD3F4}" srcOrd="0" destOrd="0" presId="urn:microsoft.com/office/officeart/2008/layout/LinedList"/>
    <dgm:cxn modelId="{C3DDF7A2-D2E4-3644-B2CA-A8D966AE0990}" type="presParOf" srcId="{0E16DB5E-9ED0-E64F-9205-41138190E772}" destId="{9F75775E-9104-FF43-9478-A53F7E55A0E9}" srcOrd="1" destOrd="0" presId="urn:microsoft.com/office/officeart/2008/layout/LinedList"/>
    <dgm:cxn modelId="{C06199E5-7558-474A-BE27-4E622918D1ED}" type="presParOf" srcId="{C97EF84C-4710-424A-8AF8-15114E230D0A}" destId="{06174569-DEBF-BD48-B2B6-EC872013D6E2}" srcOrd="2" destOrd="0" presId="urn:microsoft.com/office/officeart/2008/layout/LinedList"/>
    <dgm:cxn modelId="{7CD22884-5ECC-374E-8561-E2703D4A478E}" type="presParOf" srcId="{C97EF84C-4710-424A-8AF8-15114E230D0A}" destId="{B7050809-39D9-1D47-BFAB-9B3861F23FD1}" srcOrd="3" destOrd="0" presId="urn:microsoft.com/office/officeart/2008/layout/LinedList"/>
    <dgm:cxn modelId="{DF64953A-5F70-A44C-8C50-625175421B43}" type="presParOf" srcId="{B7050809-39D9-1D47-BFAB-9B3861F23FD1}" destId="{AF8F2A90-79FC-134C-82C3-F7CE46A885FE}" srcOrd="0" destOrd="0" presId="urn:microsoft.com/office/officeart/2008/layout/LinedList"/>
    <dgm:cxn modelId="{74E2AA75-B16C-8A47-BA8A-FA671F13BBB9}" type="presParOf" srcId="{B7050809-39D9-1D47-BFAB-9B3861F23FD1}" destId="{0EB6F4EC-1FF2-8D45-979E-D91CCC7601BF}" srcOrd="1" destOrd="0" presId="urn:microsoft.com/office/officeart/2008/layout/LinedList"/>
    <dgm:cxn modelId="{EA51673B-4128-E84E-8AE4-C892EDB2E7E4}" type="presParOf" srcId="{C97EF84C-4710-424A-8AF8-15114E230D0A}" destId="{CB904EE6-78FF-9944-B3CB-F7E8C784544C}" srcOrd="4" destOrd="0" presId="urn:microsoft.com/office/officeart/2008/layout/LinedList"/>
    <dgm:cxn modelId="{7FA30646-379B-FE49-806B-BAA37B3A2AA3}" type="presParOf" srcId="{C97EF84C-4710-424A-8AF8-15114E230D0A}" destId="{A7ADA782-D34E-B846-A8FD-C07A087DDFC6}" srcOrd="5" destOrd="0" presId="urn:microsoft.com/office/officeart/2008/layout/LinedList"/>
    <dgm:cxn modelId="{26C32C95-E46D-964B-83CF-483646B53B10}" type="presParOf" srcId="{A7ADA782-D34E-B846-A8FD-C07A087DDFC6}" destId="{2A135DE1-0DC2-694D-8ABD-94B0908985A1}" srcOrd="0" destOrd="0" presId="urn:microsoft.com/office/officeart/2008/layout/LinedList"/>
    <dgm:cxn modelId="{27878F09-2817-B645-995D-8F981239D291}" type="presParOf" srcId="{A7ADA782-D34E-B846-A8FD-C07A087DDFC6}" destId="{FE66E51F-30AC-C745-8777-3498EACAE4A2}" srcOrd="1" destOrd="0" presId="urn:microsoft.com/office/officeart/2008/layout/LinedList"/>
    <dgm:cxn modelId="{FF6E553B-6156-5A4C-BA24-6BCC14930A59}" type="presParOf" srcId="{C97EF84C-4710-424A-8AF8-15114E230D0A}" destId="{CADC5427-2EDD-8D49-A166-3B60FABEC33B}" srcOrd="6" destOrd="0" presId="urn:microsoft.com/office/officeart/2008/layout/LinedList"/>
    <dgm:cxn modelId="{8B1D35CF-76C2-5F4D-B0F6-890D3E71072C}" type="presParOf" srcId="{C97EF84C-4710-424A-8AF8-15114E230D0A}" destId="{9AEB1583-E6C3-E140-B56F-FFB916354641}" srcOrd="7" destOrd="0" presId="urn:microsoft.com/office/officeart/2008/layout/LinedList"/>
    <dgm:cxn modelId="{ACBDB15B-9C07-194A-AA9B-70D7D1369BFA}" type="presParOf" srcId="{9AEB1583-E6C3-E140-B56F-FFB916354641}" destId="{580294F5-DCF6-234B-B190-64E2B230A3DC}" srcOrd="0" destOrd="0" presId="urn:microsoft.com/office/officeart/2008/layout/LinedList"/>
    <dgm:cxn modelId="{67F9F39F-F678-F343-A6A1-3518EEB654F0}" type="presParOf" srcId="{9AEB1583-E6C3-E140-B56F-FFB916354641}" destId="{EC10EA9B-95CD-8C42-8396-A9673E394F42}" srcOrd="1" destOrd="0" presId="urn:microsoft.com/office/officeart/2008/layout/LinedList"/>
    <dgm:cxn modelId="{3455A857-C1E2-754D-82C0-42E3144E69D0}" type="presParOf" srcId="{C97EF84C-4710-424A-8AF8-15114E230D0A}" destId="{9DA72BAA-41EB-944B-BD62-E21AED0DD1D1}" srcOrd="8" destOrd="0" presId="urn:microsoft.com/office/officeart/2008/layout/LinedList"/>
    <dgm:cxn modelId="{A7FBF93D-A075-154F-9998-CFE33CB0F818}" type="presParOf" srcId="{C97EF84C-4710-424A-8AF8-15114E230D0A}" destId="{268A5177-88F7-3D42-BE50-ED11765A2F59}" srcOrd="9" destOrd="0" presId="urn:microsoft.com/office/officeart/2008/layout/LinedList"/>
    <dgm:cxn modelId="{5A4E3567-E8A8-8C43-B325-E017396FFE02}" type="presParOf" srcId="{268A5177-88F7-3D42-BE50-ED11765A2F59}" destId="{3C5D24ED-0D1D-D544-9807-9C7A3E42676B}" srcOrd="0" destOrd="0" presId="urn:microsoft.com/office/officeart/2008/layout/LinedList"/>
    <dgm:cxn modelId="{CEC75D60-F3E7-6E4B-A987-1A50D71CE811}" type="presParOf" srcId="{268A5177-88F7-3D42-BE50-ED11765A2F59}" destId="{28B7F451-DF0F-D54B-B8AB-3D23FC4756D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4A1D4-B6BE-455F-BA38-F181192D05D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8009EF7-F5DC-40BA-B8E0-FD51244FA364}">
      <dgm:prSet/>
      <dgm:spPr/>
      <dgm:t>
        <a:bodyPr/>
        <a:lstStyle/>
        <a:p>
          <a:r>
            <a:rPr lang="en-US" dirty="0"/>
            <a:t>Am I able to seek truth by asking myself what is true when I cannot even distinguish between the authenticity of my truth compared to your truth without a doubt in my heart? </a:t>
          </a:r>
        </a:p>
      </dgm:t>
    </dgm:pt>
    <dgm:pt modelId="{3F2DF98D-E09C-447C-A999-ECCBEC949147}" type="parTrans" cxnId="{6E6D78CD-D97B-4AEE-8C5D-DF447DF24A5A}">
      <dgm:prSet/>
      <dgm:spPr/>
      <dgm:t>
        <a:bodyPr/>
        <a:lstStyle/>
        <a:p>
          <a:endParaRPr lang="en-US"/>
        </a:p>
      </dgm:t>
    </dgm:pt>
    <dgm:pt modelId="{B3B7F1E8-4A24-412F-A233-B1E1CF4E796C}" type="sibTrans" cxnId="{6E6D78CD-D97B-4AEE-8C5D-DF447DF24A5A}">
      <dgm:prSet/>
      <dgm:spPr/>
      <dgm:t>
        <a:bodyPr/>
        <a:lstStyle/>
        <a:p>
          <a:endParaRPr lang="en-US"/>
        </a:p>
      </dgm:t>
    </dgm:pt>
    <dgm:pt modelId="{24635E79-124B-4062-AAE2-103C743C8817}">
      <dgm:prSet/>
      <dgm:spPr/>
      <dgm:t>
        <a:bodyPr/>
        <a:lstStyle/>
        <a:p>
          <a:r>
            <a:rPr lang="en-US"/>
            <a:t>Is it True that I exist? But is it not also true that You exist? So If you and I are both part of reality and if all reality has Truth in it, then surely there must be a Creator that is Higher than its creation that can guide us to the Higher Truth than only that of you and me? </a:t>
          </a:r>
        </a:p>
      </dgm:t>
    </dgm:pt>
    <dgm:pt modelId="{915C38B9-7399-4930-A6A6-0B4B4F685D2D}" type="parTrans" cxnId="{D9D8E500-CA81-4477-B087-AFFFD22C64E6}">
      <dgm:prSet/>
      <dgm:spPr/>
      <dgm:t>
        <a:bodyPr/>
        <a:lstStyle/>
        <a:p>
          <a:endParaRPr lang="en-US"/>
        </a:p>
      </dgm:t>
    </dgm:pt>
    <dgm:pt modelId="{74056EB9-0397-4D1D-85CD-3809C961429A}" type="sibTrans" cxnId="{D9D8E500-CA81-4477-B087-AFFFD22C64E6}">
      <dgm:prSet/>
      <dgm:spPr/>
      <dgm:t>
        <a:bodyPr/>
        <a:lstStyle/>
        <a:p>
          <a:endParaRPr lang="en-US"/>
        </a:p>
      </dgm:t>
    </dgm:pt>
    <dgm:pt modelId="{6D3746C0-186F-4B66-BCED-F3BA75277930}">
      <dgm:prSet/>
      <dgm:spPr/>
      <dgm:t>
        <a:bodyPr/>
        <a:lstStyle/>
        <a:p>
          <a:r>
            <a:rPr lang="en-US"/>
            <a:t>Am I able to seek Truth from that which is Higher than myself within myself by using my reasoning and intelligence so that I can better understand and love it? Will I not become more able to express through speech and action – the truth which I truly love and understand and do not doubt?</a:t>
          </a:r>
        </a:p>
      </dgm:t>
    </dgm:pt>
    <dgm:pt modelId="{D04C0014-4A02-4E7B-9ED6-2BD3E83A9551}" type="parTrans" cxnId="{C1DE9F7D-854B-4190-96F0-8C8B4AF32988}">
      <dgm:prSet/>
      <dgm:spPr/>
      <dgm:t>
        <a:bodyPr/>
        <a:lstStyle/>
        <a:p>
          <a:endParaRPr lang="en-US"/>
        </a:p>
      </dgm:t>
    </dgm:pt>
    <dgm:pt modelId="{5521E091-C7F2-46E8-872D-C33964529C14}" type="sibTrans" cxnId="{C1DE9F7D-854B-4190-96F0-8C8B4AF32988}">
      <dgm:prSet/>
      <dgm:spPr/>
      <dgm:t>
        <a:bodyPr/>
        <a:lstStyle/>
        <a:p>
          <a:endParaRPr lang="en-US"/>
        </a:p>
      </dgm:t>
    </dgm:pt>
    <dgm:pt modelId="{54AF5CC5-AB17-124C-84C5-D46628154A4B}" type="pres">
      <dgm:prSet presAssocID="{1724A1D4-B6BE-455F-BA38-F181192D05D2}" presName="linear" presStyleCnt="0">
        <dgm:presLayoutVars>
          <dgm:animLvl val="lvl"/>
          <dgm:resizeHandles val="exact"/>
        </dgm:presLayoutVars>
      </dgm:prSet>
      <dgm:spPr/>
    </dgm:pt>
    <dgm:pt modelId="{45E6AD88-03AA-6642-8947-2F7EE291BBEA}" type="pres">
      <dgm:prSet presAssocID="{A8009EF7-F5DC-40BA-B8E0-FD51244FA364}" presName="parentText" presStyleLbl="node1" presStyleIdx="0" presStyleCnt="3">
        <dgm:presLayoutVars>
          <dgm:chMax val="0"/>
          <dgm:bulletEnabled val="1"/>
        </dgm:presLayoutVars>
      </dgm:prSet>
      <dgm:spPr/>
    </dgm:pt>
    <dgm:pt modelId="{E9CACB01-C1E2-2A49-AF5A-0F11C45A83FD}" type="pres">
      <dgm:prSet presAssocID="{B3B7F1E8-4A24-412F-A233-B1E1CF4E796C}" presName="spacer" presStyleCnt="0"/>
      <dgm:spPr/>
    </dgm:pt>
    <dgm:pt modelId="{4963E55A-86C2-E644-978B-EE6178DCCE73}" type="pres">
      <dgm:prSet presAssocID="{24635E79-124B-4062-AAE2-103C743C8817}" presName="parentText" presStyleLbl="node1" presStyleIdx="1" presStyleCnt="3">
        <dgm:presLayoutVars>
          <dgm:chMax val="0"/>
          <dgm:bulletEnabled val="1"/>
        </dgm:presLayoutVars>
      </dgm:prSet>
      <dgm:spPr/>
    </dgm:pt>
    <dgm:pt modelId="{8EB36FC2-D3F5-CF4E-8730-B89F415F3F9B}" type="pres">
      <dgm:prSet presAssocID="{74056EB9-0397-4D1D-85CD-3809C961429A}" presName="spacer" presStyleCnt="0"/>
      <dgm:spPr/>
    </dgm:pt>
    <dgm:pt modelId="{86354926-1C7C-A545-BF37-E898D96AF669}" type="pres">
      <dgm:prSet presAssocID="{6D3746C0-186F-4B66-BCED-F3BA75277930}" presName="parentText" presStyleLbl="node1" presStyleIdx="2" presStyleCnt="3">
        <dgm:presLayoutVars>
          <dgm:chMax val="0"/>
          <dgm:bulletEnabled val="1"/>
        </dgm:presLayoutVars>
      </dgm:prSet>
      <dgm:spPr/>
    </dgm:pt>
  </dgm:ptLst>
  <dgm:cxnLst>
    <dgm:cxn modelId="{D9D8E500-CA81-4477-B087-AFFFD22C64E6}" srcId="{1724A1D4-B6BE-455F-BA38-F181192D05D2}" destId="{24635E79-124B-4062-AAE2-103C743C8817}" srcOrd="1" destOrd="0" parTransId="{915C38B9-7399-4930-A6A6-0B4B4F685D2D}" sibTransId="{74056EB9-0397-4D1D-85CD-3809C961429A}"/>
    <dgm:cxn modelId="{554FD402-6360-2A4E-8EF0-F376A9CBE7AE}" type="presOf" srcId="{24635E79-124B-4062-AAE2-103C743C8817}" destId="{4963E55A-86C2-E644-978B-EE6178DCCE73}" srcOrd="0" destOrd="0" presId="urn:microsoft.com/office/officeart/2005/8/layout/vList2"/>
    <dgm:cxn modelId="{152F1746-A098-A34D-9CAC-B06BDD692532}" type="presOf" srcId="{6D3746C0-186F-4B66-BCED-F3BA75277930}" destId="{86354926-1C7C-A545-BF37-E898D96AF669}" srcOrd="0" destOrd="0" presId="urn:microsoft.com/office/officeart/2005/8/layout/vList2"/>
    <dgm:cxn modelId="{E80A936C-6507-9849-820F-07AE2D9911F1}" type="presOf" srcId="{1724A1D4-B6BE-455F-BA38-F181192D05D2}" destId="{54AF5CC5-AB17-124C-84C5-D46628154A4B}" srcOrd="0" destOrd="0" presId="urn:microsoft.com/office/officeart/2005/8/layout/vList2"/>
    <dgm:cxn modelId="{C1DE9F7D-854B-4190-96F0-8C8B4AF32988}" srcId="{1724A1D4-B6BE-455F-BA38-F181192D05D2}" destId="{6D3746C0-186F-4B66-BCED-F3BA75277930}" srcOrd="2" destOrd="0" parTransId="{D04C0014-4A02-4E7B-9ED6-2BD3E83A9551}" sibTransId="{5521E091-C7F2-46E8-872D-C33964529C14}"/>
    <dgm:cxn modelId="{6E6D78CD-D97B-4AEE-8C5D-DF447DF24A5A}" srcId="{1724A1D4-B6BE-455F-BA38-F181192D05D2}" destId="{A8009EF7-F5DC-40BA-B8E0-FD51244FA364}" srcOrd="0" destOrd="0" parTransId="{3F2DF98D-E09C-447C-A999-ECCBEC949147}" sibTransId="{B3B7F1E8-4A24-412F-A233-B1E1CF4E796C}"/>
    <dgm:cxn modelId="{5BA621DB-41F9-8640-9913-991ADFF681AF}" type="presOf" srcId="{A8009EF7-F5DC-40BA-B8E0-FD51244FA364}" destId="{45E6AD88-03AA-6642-8947-2F7EE291BBEA}" srcOrd="0" destOrd="0" presId="urn:microsoft.com/office/officeart/2005/8/layout/vList2"/>
    <dgm:cxn modelId="{A1C4439B-7AC8-CD46-8DF0-9FEF024BE4D4}" type="presParOf" srcId="{54AF5CC5-AB17-124C-84C5-D46628154A4B}" destId="{45E6AD88-03AA-6642-8947-2F7EE291BBEA}" srcOrd="0" destOrd="0" presId="urn:microsoft.com/office/officeart/2005/8/layout/vList2"/>
    <dgm:cxn modelId="{34367A07-A857-4643-A63E-BF576DDB085B}" type="presParOf" srcId="{54AF5CC5-AB17-124C-84C5-D46628154A4B}" destId="{E9CACB01-C1E2-2A49-AF5A-0F11C45A83FD}" srcOrd="1" destOrd="0" presId="urn:microsoft.com/office/officeart/2005/8/layout/vList2"/>
    <dgm:cxn modelId="{788645B3-583D-BD46-BC97-BB26E5D7D5C0}" type="presParOf" srcId="{54AF5CC5-AB17-124C-84C5-D46628154A4B}" destId="{4963E55A-86C2-E644-978B-EE6178DCCE73}" srcOrd="2" destOrd="0" presId="urn:microsoft.com/office/officeart/2005/8/layout/vList2"/>
    <dgm:cxn modelId="{9C42D2AF-8C0F-AA49-9563-CED5E474527B}" type="presParOf" srcId="{54AF5CC5-AB17-124C-84C5-D46628154A4B}" destId="{8EB36FC2-D3F5-CF4E-8730-B89F415F3F9B}" srcOrd="3" destOrd="0" presId="urn:microsoft.com/office/officeart/2005/8/layout/vList2"/>
    <dgm:cxn modelId="{9CAE55F7-25AE-9240-8DE8-AA96FB7CF953}" type="presParOf" srcId="{54AF5CC5-AB17-124C-84C5-D46628154A4B}" destId="{86354926-1C7C-A545-BF37-E898D96AF66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DD8F417-0839-4B1E-8CAD-75543E0CE3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CB30416-193D-4CE8-8F84-3BF5F7EE4E30}">
      <dgm:prSet/>
      <dgm:spPr/>
      <dgm:t>
        <a:bodyPr/>
        <a:lstStyle/>
        <a:p>
          <a:r>
            <a:rPr lang="en-US"/>
            <a:t>What do I understand by Blind Faith? Can Blind Faith lead me astray? What is the danger of blind faith? Will I not be questioned for not questioning my faith?</a:t>
          </a:r>
        </a:p>
      </dgm:t>
    </dgm:pt>
    <dgm:pt modelId="{013A0BF5-0E20-4A06-A31B-3744A36FAE6D}" type="parTrans" cxnId="{E2E7E8C9-31C6-41B4-9E0B-AADA7054A023}">
      <dgm:prSet/>
      <dgm:spPr/>
      <dgm:t>
        <a:bodyPr/>
        <a:lstStyle/>
        <a:p>
          <a:endParaRPr lang="en-US"/>
        </a:p>
      </dgm:t>
    </dgm:pt>
    <dgm:pt modelId="{7DA63FBB-8B51-4EF5-82A2-A3658BFD9126}" type="sibTrans" cxnId="{E2E7E8C9-31C6-41B4-9E0B-AADA7054A023}">
      <dgm:prSet/>
      <dgm:spPr/>
      <dgm:t>
        <a:bodyPr/>
        <a:lstStyle/>
        <a:p>
          <a:endParaRPr lang="en-US"/>
        </a:p>
      </dgm:t>
    </dgm:pt>
    <dgm:pt modelId="{08302D11-75EB-42D1-B26A-877F7F84A76E}">
      <dgm:prSet/>
      <dgm:spPr/>
      <dgm:t>
        <a:bodyPr/>
        <a:lstStyle/>
        <a:p>
          <a:r>
            <a:rPr lang="en-US"/>
            <a:t>Should I obey and worship that which I choose to obey and worship without questioning it? </a:t>
          </a:r>
        </a:p>
      </dgm:t>
    </dgm:pt>
    <dgm:pt modelId="{245B1369-939B-439E-BF81-DC238CAADB70}" type="parTrans" cxnId="{51C76104-4866-4A8F-959D-0A14FD92304F}">
      <dgm:prSet/>
      <dgm:spPr/>
      <dgm:t>
        <a:bodyPr/>
        <a:lstStyle/>
        <a:p>
          <a:endParaRPr lang="en-US"/>
        </a:p>
      </dgm:t>
    </dgm:pt>
    <dgm:pt modelId="{3F31A2EE-7847-449A-B11A-00C8077D3EBC}" type="sibTrans" cxnId="{51C76104-4866-4A8F-959D-0A14FD92304F}">
      <dgm:prSet/>
      <dgm:spPr/>
      <dgm:t>
        <a:bodyPr/>
        <a:lstStyle/>
        <a:p>
          <a:endParaRPr lang="en-US"/>
        </a:p>
      </dgm:t>
    </dgm:pt>
    <dgm:pt modelId="{EECEFC42-5317-4283-9B5C-7E3322672B91}">
      <dgm:prSet/>
      <dgm:spPr/>
      <dgm:t>
        <a:bodyPr/>
        <a:lstStyle/>
        <a:p>
          <a:r>
            <a:rPr lang="en-US"/>
            <a:t>Does my Faith bring me to a level of awareness of Truth where I no longer rely on my limited ability to clarify right from wrong using my intellect alone? To a level where the Faith in my Heart is what guides me, where I surrender myself completely to a Will that is Higher than my own? An Understanding that is Higher than my Own? </a:t>
          </a:r>
        </a:p>
      </dgm:t>
    </dgm:pt>
    <dgm:pt modelId="{CFB8BF66-3754-4A44-84A6-06A49C6CA301}" type="parTrans" cxnId="{22418758-027E-420E-B14E-15B3E9DDB4FF}">
      <dgm:prSet/>
      <dgm:spPr/>
      <dgm:t>
        <a:bodyPr/>
        <a:lstStyle/>
        <a:p>
          <a:endParaRPr lang="en-US"/>
        </a:p>
      </dgm:t>
    </dgm:pt>
    <dgm:pt modelId="{8CD1031F-9283-460D-94A4-CD0AB5AC3101}" type="sibTrans" cxnId="{22418758-027E-420E-B14E-15B3E9DDB4FF}">
      <dgm:prSet/>
      <dgm:spPr/>
      <dgm:t>
        <a:bodyPr/>
        <a:lstStyle/>
        <a:p>
          <a:endParaRPr lang="en-US"/>
        </a:p>
      </dgm:t>
    </dgm:pt>
    <dgm:pt modelId="{A5DF6008-EB8E-453C-9FA3-2F6AE8DD033D}" type="pres">
      <dgm:prSet presAssocID="{BDD8F417-0839-4B1E-8CAD-75543E0CE3FD}" presName="root" presStyleCnt="0">
        <dgm:presLayoutVars>
          <dgm:dir/>
          <dgm:resizeHandles val="exact"/>
        </dgm:presLayoutVars>
      </dgm:prSet>
      <dgm:spPr/>
    </dgm:pt>
    <dgm:pt modelId="{C23ED1A3-8129-4F28-8BEF-06BABC527B52}" type="pres">
      <dgm:prSet presAssocID="{2CB30416-193D-4CE8-8F84-3BF5F7EE4E30}" presName="compNode" presStyleCnt="0"/>
      <dgm:spPr/>
    </dgm:pt>
    <dgm:pt modelId="{A6B0A085-CABA-481A-9F33-5C8274A56DC7}" type="pres">
      <dgm:prSet presAssocID="{2CB30416-193D-4CE8-8F84-3BF5F7EE4E30}" presName="bgRect" presStyleLbl="bgShp" presStyleIdx="0" presStyleCnt="3"/>
      <dgm:spPr/>
    </dgm:pt>
    <dgm:pt modelId="{D35DD289-67C1-458A-8758-8B86A6D44D90}" type="pres">
      <dgm:prSet presAssocID="{2CB30416-193D-4CE8-8F84-3BF5F7EE4E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ayer Candle"/>
        </a:ext>
      </dgm:extLst>
    </dgm:pt>
    <dgm:pt modelId="{AD89B406-B601-4255-8E17-0151347D6D04}" type="pres">
      <dgm:prSet presAssocID="{2CB30416-193D-4CE8-8F84-3BF5F7EE4E30}" presName="spaceRect" presStyleCnt="0"/>
      <dgm:spPr/>
    </dgm:pt>
    <dgm:pt modelId="{DB979B60-D61B-4811-A621-9C8D724C489B}" type="pres">
      <dgm:prSet presAssocID="{2CB30416-193D-4CE8-8F84-3BF5F7EE4E30}" presName="parTx" presStyleLbl="revTx" presStyleIdx="0" presStyleCnt="3">
        <dgm:presLayoutVars>
          <dgm:chMax val="0"/>
          <dgm:chPref val="0"/>
        </dgm:presLayoutVars>
      </dgm:prSet>
      <dgm:spPr/>
    </dgm:pt>
    <dgm:pt modelId="{6F021BBB-6438-42E7-BE8A-1EE3DB2AEA30}" type="pres">
      <dgm:prSet presAssocID="{7DA63FBB-8B51-4EF5-82A2-A3658BFD9126}" presName="sibTrans" presStyleCnt="0"/>
      <dgm:spPr/>
    </dgm:pt>
    <dgm:pt modelId="{BAE9AB00-313B-4B0A-A5A6-D3404992DAA5}" type="pres">
      <dgm:prSet presAssocID="{08302D11-75EB-42D1-B26A-877F7F84A76E}" presName="compNode" presStyleCnt="0"/>
      <dgm:spPr/>
    </dgm:pt>
    <dgm:pt modelId="{CFAEE958-2334-46B0-AF34-1C1277360EB7}" type="pres">
      <dgm:prSet presAssocID="{08302D11-75EB-42D1-B26A-877F7F84A76E}" presName="bgRect" presStyleLbl="bgShp" presStyleIdx="1" presStyleCnt="3"/>
      <dgm:spPr/>
    </dgm:pt>
    <dgm:pt modelId="{77D91325-E99B-4998-8425-871764C0A912}" type="pres">
      <dgm:prSet presAssocID="{08302D11-75EB-42D1-B26A-877F7F84A7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5DE351A2-145C-4C47-A34A-AC580C196B53}" type="pres">
      <dgm:prSet presAssocID="{08302D11-75EB-42D1-B26A-877F7F84A76E}" presName="spaceRect" presStyleCnt="0"/>
      <dgm:spPr/>
    </dgm:pt>
    <dgm:pt modelId="{0D54C031-49EB-4E6D-8ACE-D5F357BD1DBF}" type="pres">
      <dgm:prSet presAssocID="{08302D11-75EB-42D1-B26A-877F7F84A76E}" presName="parTx" presStyleLbl="revTx" presStyleIdx="1" presStyleCnt="3">
        <dgm:presLayoutVars>
          <dgm:chMax val="0"/>
          <dgm:chPref val="0"/>
        </dgm:presLayoutVars>
      </dgm:prSet>
      <dgm:spPr/>
    </dgm:pt>
    <dgm:pt modelId="{38614FAE-ADA9-4A21-900A-450A22C31E72}" type="pres">
      <dgm:prSet presAssocID="{3F31A2EE-7847-449A-B11A-00C8077D3EBC}" presName="sibTrans" presStyleCnt="0"/>
      <dgm:spPr/>
    </dgm:pt>
    <dgm:pt modelId="{05942744-A7CC-41F9-8CDF-D0A8083F2CD7}" type="pres">
      <dgm:prSet presAssocID="{EECEFC42-5317-4283-9B5C-7E3322672B91}" presName="compNode" presStyleCnt="0"/>
      <dgm:spPr/>
    </dgm:pt>
    <dgm:pt modelId="{F32EDA9D-9B5F-4253-AE28-3B28DA2F549D}" type="pres">
      <dgm:prSet presAssocID="{EECEFC42-5317-4283-9B5C-7E3322672B91}" presName="bgRect" presStyleLbl="bgShp" presStyleIdx="2" presStyleCnt="3"/>
      <dgm:spPr/>
    </dgm:pt>
    <dgm:pt modelId="{FD031954-53B8-47D0-AC44-EA31E62B6FE4}" type="pres">
      <dgm:prSet presAssocID="{EECEFC42-5317-4283-9B5C-7E3322672B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7B98EC4C-4865-4AE7-8C44-6A09463187CF}" type="pres">
      <dgm:prSet presAssocID="{EECEFC42-5317-4283-9B5C-7E3322672B91}" presName="spaceRect" presStyleCnt="0"/>
      <dgm:spPr/>
    </dgm:pt>
    <dgm:pt modelId="{2A66A040-274F-459B-A266-F8C1DE3BF01B}" type="pres">
      <dgm:prSet presAssocID="{EECEFC42-5317-4283-9B5C-7E3322672B91}" presName="parTx" presStyleLbl="revTx" presStyleIdx="2" presStyleCnt="3">
        <dgm:presLayoutVars>
          <dgm:chMax val="0"/>
          <dgm:chPref val="0"/>
        </dgm:presLayoutVars>
      </dgm:prSet>
      <dgm:spPr/>
    </dgm:pt>
  </dgm:ptLst>
  <dgm:cxnLst>
    <dgm:cxn modelId="{51C76104-4866-4A8F-959D-0A14FD92304F}" srcId="{BDD8F417-0839-4B1E-8CAD-75543E0CE3FD}" destId="{08302D11-75EB-42D1-B26A-877F7F84A76E}" srcOrd="1" destOrd="0" parTransId="{245B1369-939B-439E-BF81-DC238CAADB70}" sibTransId="{3F31A2EE-7847-449A-B11A-00C8077D3EBC}"/>
    <dgm:cxn modelId="{A9A2F804-CA95-46CE-97B6-BF6FF808A3AC}" type="presOf" srcId="{BDD8F417-0839-4B1E-8CAD-75543E0CE3FD}" destId="{A5DF6008-EB8E-453C-9FA3-2F6AE8DD033D}" srcOrd="0" destOrd="0" presId="urn:microsoft.com/office/officeart/2018/2/layout/IconVerticalSolidList"/>
    <dgm:cxn modelId="{65925613-4EF4-4BBE-965A-96685374AD13}" type="presOf" srcId="{08302D11-75EB-42D1-B26A-877F7F84A76E}" destId="{0D54C031-49EB-4E6D-8ACE-D5F357BD1DBF}" srcOrd="0" destOrd="0" presId="urn:microsoft.com/office/officeart/2018/2/layout/IconVerticalSolidList"/>
    <dgm:cxn modelId="{9ECF4526-D0AC-4E86-8FFB-3BBB7CB41D3A}" type="presOf" srcId="{EECEFC42-5317-4283-9B5C-7E3322672B91}" destId="{2A66A040-274F-459B-A266-F8C1DE3BF01B}" srcOrd="0" destOrd="0" presId="urn:microsoft.com/office/officeart/2018/2/layout/IconVerticalSolidList"/>
    <dgm:cxn modelId="{22418758-027E-420E-B14E-15B3E9DDB4FF}" srcId="{BDD8F417-0839-4B1E-8CAD-75543E0CE3FD}" destId="{EECEFC42-5317-4283-9B5C-7E3322672B91}" srcOrd="2" destOrd="0" parTransId="{CFB8BF66-3754-4A44-84A6-06A49C6CA301}" sibTransId="{8CD1031F-9283-460D-94A4-CD0AB5AC3101}"/>
    <dgm:cxn modelId="{6F11D1B3-90A1-4B0C-AAF8-DA32B786EA1A}" type="presOf" srcId="{2CB30416-193D-4CE8-8F84-3BF5F7EE4E30}" destId="{DB979B60-D61B-4811-A621-9C8D724C489B}" srcOrd="0" destOrd="0" presId="urn:microsoft.com/office/officeart/2018/2/layout/IconVerticalSolidList"/>
    <dgm:cxn modelId="{E2E7E8C9-31C6-41B4-9E0B-AADA7054A023}" srcId="{BDD8F417-0839-4B1E-8CAD-75543E0CE3FD}" destId="{2CB30416-193D-4CE8-8F84-3BF5F7EE4E30}" srcOrd="0" destOrd="0" parTransId="{013A0BF5-0E20-4A06-A31B-3744A36FAE6D}" sibTransId="{7DA63FBB-8B51-4EF5-82A2-A3658BFD9126}"/>
    <dgm:cxn modelId="{F93FF3D3-7249-45BF-833F-81A45EC2A100}" type="presParOf" srcId="{A5DF6008-EB8E-453C-9FA3-2F6AE8DD033D}" destId="{C23ED1A3-8129-4F28-8BEF-06BABC527B52}" srcOrd="0" destOrd="0" presId="urn:microsoft.com/office/officeart/2018/2/layout/IconVerticalSolidList"/>
    <dgm:cxn modelId="{69DC760E-2D96-48DD-BB50-63D09E8050E2}" type="presParOf" srcId="{C23ED1A3-8129-4F28-8BEF-06BABC527B52}" destId="{A6B0A085-CABA-481A-9F33-5C8274A56DC7}" srcOrd="0" destOrd="0" presId="urn:microsoft.com/office/officeart/2018/2/layout/IconVerticalSolidList"/>
    <dgm:cxn modelId="{CF1815FB-8CE2-4004-954D-A74FC88BD0CC}" type="presParOf" srcId="{C23ED1A3-8129-4F28-8BEF-06BABC527B52}" destId="{D35DD289-67C1-458A-8758-8B86A6D44D90}" srcOrd="1" destOrd="0" presId="urn:microsoft.com/office/officeart/2018/2/layout/IconVerticalSolidList"/>
    <dgm:cxn modelId="{B7F887BA-1F12-4761-9AAD-80025F43D9B4}" type="presParOf" srcId="{C23ED1A3-8129-4F28-8BEF-06BABC527B52}" destId="{AD89B406-B601-4255-8E17-0151347D6D04}" srcOrd="2" destOrd="0" presId="urn:microsoft.com/office/officeart/2018/2/layout/IconVerticalSolidList"/>
    <dgm:cxn modelId="{28EDFA90-7536-4180-9E36-40A59FBF56AE}" type="presParOf" srcId="{C23ED1A3-8129-4F28-8BEF-06BABC527B52}" destId="{DB979B60-D61B-4811-A621-9C8D724C489B}" srcOrd="3" destOrd="0" presId="urn:microsoft.com/office/officeart/2018/2/layout/IconVerticalSolidList"/>
    <dgm:cxn modelId="{3E492517-EB20-42C5-96A5-437EC2C53F22}" type="presParOf" srcId="{A5DF6008-EB8E-453C-9FA3-2F6AE8DD033D}" destId="{6F021BBB-6438-42E7-BE8A-1EE3DB2AEA30}" srcOrd="1" destOrd="0" presId="urn:microsoft.com/office/officeart/2018/2/layout/IconVerticalSolidList"/>
    <dgm:cxn modelId="{9A5F3CEA-810F-4E7A-AE2F-6F0B734B75AB}" type="presParOf" srcId="{A5DF6008-EB8E-453C-9FA3-2F6AE8DD033D}" destId="{BAE9AB00-313B-4B0A-A5A6-D3404992DAA5}" srcOrd="2" destOrd="0" presId="urn:microsoft.com/office/officeart/2018/2/layout/IconVerticalSolidList"/>
    <dgm:cxn modelId="{16AB32C0-B135-4EF0-B8DB-060A474700CA}" type="presParOf" srcId="{BAE9AB00-313B-4B0A-A5A6-D3404992DAA5}" destId="{CFAEE958-2334-46B0-AF34-1C1277360EB7}" srcOrd="0" destOrd="0" presId="urn:microsoft.com/office/officeart/2018/2/layout/IconVerticalSolidList"/>
    <dgm:cxn modelId="{618A0731-0DF6-4FAA-8D9A-2423FF9D2916}" type="presParOf" srcId="{BAE9AB00-313B-4B0A-A5A6-D3404992DAA5}" destId="{77D91325-E99B-4998-8425-871764C0A912}" srcOrd="1" destOrd="0" presId="urn:microsoft.com/office/officeart/2018/2/layout/IconVerticalSolidList"/>
    <dgm:cxn modelId="{36670485-0149-4877-9FBF-05459BB5160F}" type="presParOf" srcId="{BAE9AB00-313B-4B0A-A5A6-D3404992DAA5}" destId="{5DE351A2-145C-4C47-A34A-AC580C196B53}" srcOrd="2" destOrd="0" presId="urn:microsoft.com/office/officeart/2018/2/layout/IconVerticalSolidList"/>
    <dgm:cxn modelId="{EE13091B-D78A-4EE9-B630-E691C4CC089C}" type="presParOf" srcId="{BAE9AB00-313B-4B0A-A5A6-D3404992DAA5}" destId="{0D54C031-49EB-4E6D-8ACE-D5F357BD1DBF}" srcOrd="3" destOrd="0" presId="urn:microsoft.com/office/officeart/2018/2/layout/IconVerticalSolidList"/>
    <dgm:cxn modelId="{A4768BD8-D519-4BAF-8223-07DA51927FD0}" type="presParOf" srcId="{A5DF6008-EB8E-453C-9FA3-2F6AE8DD033D}" destId="{38614FAE-ADA9-4A21-900A-450A22C31E72}" srcOrd="3" destOrd="0" presId="urn:microsoft.com/office/officeart/2018/2/layout/IconVerticalSolidList"/>
    <dgm:cxn modelId="{001A444F-C059-46C0-8665-E079A0BF44DB}" type="presParOf" srcId="{A5DF6008-EB8E-453C-9FA3-2F6AE8DD033D}" destId="{05942744-A7CC-41F9-8CDF-D0A8083F2CD7}" srcOrd="4" destOrd="0" presId="urn:microsoft.com/office/officeart/2018/2/layout/IconVerticalSolidList"/>
    <dgm:cxn modelId="{F7545DC0-6518-49EF-94EE-3F008591DCEB}" type="presParOf" srcId="{05942744-A7CC-41F9-8CDF-D0A8083F2CD7}" destId="{F32EDA9D-9B5F-4253-AE28-3B28DA2F549D}" srcOrd="0" destOrd="0" presId="urn:microsoft.com/office/officeart/2018/2/layout/IconVerticalSolidList"/>
    <dgm:cxn modelId="{C13D1A4E-F8EA-439E-9661-ADBF6BAA66C8}" type="presParOf" srcId="{05942744-A7CC-41F9-8CDF-D0A8083F2CD7}" destId="{FD031954-53B8-47D0-AC44-EA31E62B6FE4}" srcOrd="1" destOrd="0" presId="urn:microsoft.com/office/officeart/2018/2/layout/IconVerticalSolidList"/>
    <dgm:cxn modelId="{9A83AA76-6B41-466C-BEA3-9104C45321FC}" type="presParOf" srcId="{05942744-A7CC-41F9-8CDF-D0A8083F2CD7}" destId="{7B98EC4C-4865-4AE7-8C44-6A09463187CF}" srcOrd="2" destOrd="0" presId="urn:microsoft.com/office/officeart/2018/2/layout/IconVerticalSolidList"/>
    <dgm:cxn modelId="{C0E3D145-B964-44BB-99D9-0696A066FD6C}" type="presParOf" srcId="{05942744-A7CC-41F9-8CDF-D0A8083F2CD7}" destId="{2A66A040-274F-459B-A266-F8C1DE3BF0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B54A652-E5B0-4C0A-A0A4-755B61A40FF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88179CF-271E-42BB-BE30-CDBC1E97D6B6}">
      <dgm:prSet/>
      <dgm:spPr/>
      <dgm:t>
        <a:bodyPr/>
        <a:lstStyle/>
        <a:p>
          <a:r>
            <a:rPr lang="en-US"/>
            <a:t>What or Who do I choose to worship? Who or what do I obey? Do I worship that which I choose to obey? Do I Obey that which I choose to worship? And why? Can I truly rely on that which I choose to worship and obey?</a:t>
          </a:r>
        </a:p>
      </dgm:t>
    </dgm:pt>
    <dgm:pt modelId="{03012C51-59C2-491C-A87C-0A5F8625E4DF}" type="parTrans" cxnId="{6AAF4C93-8062-48DA-A2D0-212EA360C752}">
      <dgm:prSet/>
      <dgm:spPr/>
      <dgm:t>
        <a:bodyPr/>
        <a:lstStyle/>
        <a:p>
          <a:endParaRPr lang="en-US"/>
        </a:p>
      </dgm:t>
    </dgm:pt>
    <dgm:pt modelId="{88AEFD27-1B66-477E-AFDD-BF62A46CE2CC}" type="sibTrans" cxnId="{6AAF4C93-8062-48DA-A2D0-212EA360C752}">
      <dgm:prSet/>
      <dgm:spPr/>
      <dgm:t>
        <a:bodyPr/>
        <a:lstStyle/>
        <a:p>
          <a:endParaRPr lang="en-US"/>
        </a:p>
      </dgm:t>
    </dgm:pt>
    <dgm:pt modelId="{8D8BFFCA-51DD-4F1A-AFDD-4CA4B32B267C}">
      <dgm:prSet/>
      <dgm:spPr/>
      <dgm:t>
        <a:bodyPr/>
        <a:lstStyle/>
        <a:p>
          <a:r>
            <a:rPr lang="en-US"/>
            <a:t>Do I obey and worship:  My truth? My religion? My culture? My parents? My partner? My Emotions? My Intellect? My animalistic desires? My ego? Are these not all merely creations of The Creator and of man? Are any of these beyond myself or are they merely different parts of me? Do any of these parts of me have a right to be worshipped? Does not all right of worship and obedience belong to my Creator? The Creator of me and you? The Source of all Reality? The Source of All Knowledge and wisdom and understanding and Love and ultimately Truth?</a:t>
          </a:r>
        </a:p>
      </dgm:t>
    </dgm:pt>
    <dgm:pt modelId="{63426CF5-6CC0-45A6-8DA9-C412256D4F47}" type="parTrans" cxnId="{57BF9F24-EA55-40C6-8065-F78EAF292503}">
      <dgm:prSet/>
      <dgm:spPr/>
      <dgm:t>
        <a:bodyPr/>
        <a:lstStyle/>
        <a:p>
          <a:endParaRPr lang="en-US"/>
        </a:p>
      </dgm:t>
    </dgm:pt>
    <dgm:pt modelId="{0348198A-8CC1-459D-9A1E-FD72A40F974E}" type="sibTrans" cxnId="{57BF9F24-EA55-40C6-8065-F78EAF292503}">
      <dgm:prSet/>
      <dgm:spPr/>
      <dgm:t>
        <a:bodyPr/>
        <a:lstStyle/>
        <a:p>
          <a:endParaRPr lang="en-US"/>
        </a:p>
      </dgm:t>
    </dgm:pt>
    <dgm:pt modelId="{A2A2472F-6380-4D69-B797-DFD68A080481}">
      <dgm:prSet/>
      <dgm:spPr/>
      <dgm:t>
        <a:bodyPr/>
        <a:lstStyle/>
        <a:p>
          <a:r>
            <a:rPr lang="en-US"/>
            <a:t>Do I worship my own understanding of reality or a Reality that is not limited by my own perception and space?</a:t>
          </a:r>
        </a:p>
      </dgm:t>
    </dgm:pt>
    <dgm:pt modelId="{2A652628-16F6-4392-AFA1-04B3D395A791}" type="parTrans" cxnId="{3B93A384-84CF-40FB-853B-204399958BA7}">
      <dgm:prSet/>
      <dgm:spPr/>
      <dgm:t>
        <a:bodyPr/>
        <a:lstStyle/>
        <a:p>
          <a:endParaRPr lang="en-US"/>
        </a:p>
      </dgm:t>
    </dgm:pt>
    <dgm:pt modelId="{F7BEE05C-D108-4073-A15D-053447FB7F0C}" type="sibTrans" cxnId="{3B93A384-84CF-40FB-853B-204399958BA7}">
      <dgm:prSet/>
      <dgm:spPr/>
      <dgm:t>
        <a:bodyPr/>
        <a:lstStyle/>
        <a:p>
          <a:endParaRPr lang="en-US"/>
        </a:p>
      </dgm:t>
    </dgm:pt>
    <dgm:pt modelId="{B554347E-CEDE-4C50-90CA-AB5BC05F0E67}">
      <dgm:prSet/>
      <dgm:spPr/>
      <dgm:t>
        <a:bodyPr/>
        <a:lstStyle/>
        <a:p>
          <a:r>
            <a:rPr lang="en-US"/>
            <a:t>How can I refine myself and purify myself of falsehood in order to reveal my true essence of my Truth- if I do not seek help from that which is Above myself from within myself?</a:t>
          </a:r>
        </a:p>
      </dgm:t>
    </dgm:pt>
    <dgm:pt modelId="{E66EB231-7193-4987-B54E-D66DF3D36BB9}" type="parTrans" cxnId="{37B20C1A-A852-497D-87B0-507A663AE00E}">
      <dgm:prSet/>
      <dgm:spPr/>
      <dgm:t>
        <a:bodyPr/>
        <a:lstStyle/>
        <a:p>
          <a:endParaRPr lang="en-US"/>
        </a:p>
      </dgm:t>
    </dgm:pt>
    <dgm:pt modelId="{37548987-BD1B-4347-A457-D391E63AD356}" type="sibTrans" cxnId="{37B20C1A-A852-497D-87B0-507A663AE00E}">
      <dgm:prSet/>
      <dgm:spPr/>
      <dgm:t>
        <a:bodyPr/>
        <a:lstStyle/>
        <a:p>
          <a:endParaRPr lang="en-US"/>
        </a:p>
      </dgm:t>
    </dgm:pt>
    <dgm:pt modelId="{90802B16-00C4-4128-94E2-A2EEE39A2F9E}">
      <dgm:prSet/>
      <dgm:spPr/>
      <dgm:t>
        <a:bodyPr/>
        <a:lstStyle/>
        <a:p>
          <a:r>
            <a:rPr lang="en-US"/>
            <a:t>How Able am I to remember My Source in everything that I think, feel, hear, see, speak and do? Will this help to </a:t>
          </a:r>
        </a:p>
      </dgm:t>
    </dgm:pt>
    <dgm:pt modelId="{70DED8B0-08E0-4010-9C6C-9683BB14AF58}" type="parTrans" cxnId="{98886623-B263-4457-A0C5-CE3E1E875038}">
      <dgm:prSet/>
      <dgm:spPr/>
      <dgm:t>
        <a:bodyPr/>
        <a:lstStyle/>
        <a:p>
          <a:endParaRPr lang="en-US"/>
        </a:p>
      </dgm:t>
    </dgm:pt>
    <dgm:pt modelId="{14BFB43F-3F37-4485-A44A-88E3171E4051}" type="sibTrans" cxnId="{98886623-B263-4457-A0C5-CE3E1E875038}">
      <dgm:prSet/>
      <dgm:spPr/>
      <dgm:t>
        <a:bodyPr/>
        <a:lstStyle/>
        <a:p>
          <a:endParaRPr lang="en-US"/>
        </a:p>
      </dgm:t>
    </dgm:pt>
    <dgm:pt modelId="{5BDCCD79-87F8-4D41-A13D-8128D7F0757E}" type="pres">
      <dgm:prSet presAssocID="{2B54A652-E5B0-4C0A-A0A4-755B61A40FF7}" presName="diagram" presStyleCnt="0">
        <dgm:presLayoutVars>
          <dgm:dir/>
          <dgm:resizeHandles val="exact"/>
        </dgm:presLayoutVars>
      </dgm:prSet>
      <dgm:spPr/>
    </dgm:pt>
    <dgm:pt modelId="{D69BFC89-54A0-474E-8A2B-0A31E11557A9}" type="pres">
      <dgm:prSet presAssocID="{488179CF-271E-42BB-BE30-CDBC1E97D6B6}" presName="node" presStyleLbl="node1" presStyleIdx="0" presStyleCnt="5">
        <dgm:presLayoutVars>
          <dgm:bulletEnabled val="1"/>
        </dgm:presLayoutVars>
      </dgm:prSet>
      <dgm:spPr/>
    </dgm:pt>
    <dgm:pt modelId="{9ACF8FC4-8E21-E244-AAE5-E8FAC9580D8E}" type="pres">
      <dgm:prSet presAssocID="{88AEFD27-1B66-477E-AFDD-BF62A46CE2CC}" presName="sibTrans" presStyleCnt="0"/>
      <dgm:spPr/>
    </dgm:pt>
    <dgm:pt modelId="{98EFAB1D-892F-6C47-B575-5774AD046B98}" type="pres">
      <dgm:prSet presAssocID="{8D8BFFCA-51DD-4F1A-AFDD-4CA4B32B267C}" presName="node" presStyleLbl="node1" presStyleIdx="1" presStyleCnt="5">
        <dgm:presLayoutVars>
          <dgm:bulletEnabled val="1"/>
        </dgm:presLayoutVars>
      </dgm:prSet>
      <dgm:spPr/>
    </dgm:pt>
    <dgm:pt modelId="{E976462D-F7CD-C541-BA55-D137C48EC091}" type="pres">
      <dgm:prSet presAssocID="{0348198A-8CC1-459D-9A1E-FD72A40F974E}" presName="sibTrans" presStyleCnt="0"/>
      <dgm:spPr/>
    </dgm:pt>
    <dgm:pt modelId="{2420323F-A115-F149-A83D-2CFBFB463B72}" type="pres">
      <dgm:prSet presAssocID="{A2A2472F-6380-4D69-B797-DFD68A080481}" presName="node" presStyleLbl="node1" presStyleIdx="2" presStyleCnt="5">
        <dgm:presLayoutVars>
          <dgm:bulletEnabled val="1"/>
        </dgm:presLayoutVars>
      </dgm:prSet>
      <dgm:spPr/>
    </dgm:pt>
    <dgm:pt modelId="{75ED2CA6-DA39-BD47-A78D-93785F50B441}" type="pres">
      <dgm:prSet presAssocID="{F7BEE05C-D108-4073-A15D-053447FB7F0C}" presName="sibTrans" presStyleCnt="0"/>
      <dgm:spPr/>
    </dgm:pt>
    <dgm:pt modelId="{6B3571FB-6980-B140-A68C-2424AD518F7B}" type="pres">
      <dgm:prSet presAssocID="{B554347E-CEDE-4C50-90CA-AB5BC05F0E67}" presName="node" presStyleLbl="node1" presStyleIdx="3" presStyleCnt="5">
        <dgm:presLayoutVars>
          <dgm:bulletEnabled val="1"/>
        </dgm:presLayoutVars>
      </dgm:prSet>
      <dgm:spPr/>
    </dgm:pt>
    <dgm:pt modelId="{77D7E826-CF23-C443-9A30-8D7CE3D88F6C}" type="pres">
      <dgm:prSet presAssocID="{37548987-BD1B-4347-A457-D391E63AD356}" presName="sibTrans" presStyleCnt="0"/>
      <dgm:spPr/>
    </dgm:pt>
    <dgm:pt modelId="{6441E201-06B1-C44F-8080-3B481F57FCC7}" type="pres">
      <dgm:prSet presAssocID="{90802B16-00C4-4128-94E2-A2EEE39A2F9E}" presName="node" presStyleLbl="node1" presStyleIdx="4" presStyleCnt="5">
        <dgm:presLayoutVars>
          <dgm:bulletEnabled val="1"/>
        </dgm:presLayoutVars>
      </dgm:prSet>
      <dgm:spPr/>
    </dgm:pt>
  </dgm:ptLst>
  <dgm:cxnLst>
    <dgm:cxn modelId="{37B20C1A-A852-497D-87B0-507A663AE00E}" srcId="{2B54A652-E5B0-4C0A-A0A4-755B61A40FF7}" destId="{B554347E-CEDE-4C50-90CA-AB5BC05F0E67}" srcOrd="3" destOrd="0" parTransId="{E66EB231-7193-4987-B54E-D66DF3D36BB9}" sibTransId="{37548987-BD1B-4347-A457-D391E63AD356}"/>
    <dgm:cxn modelId="{98886623-B263-4457-A0C5-CE3E1E875038}" srcId="{2B54A652-E5B0-4C0A-A0A4-755B61A40FF7}" destId="{90802B16-00C4-4128-94E2-A2EEE39A2F9E}" srcOrd="4" destOrd="0" parTransId="{70DED8B0-08E0-4010-9C6C-9683BB14AF58}" sibTransId="{14BFB43F-3F37-4485-A44A-88E3171E4051}"/>
    <dgm:cxn modelId="{57BF9F24-EA55-40C6-8065-F78EAF292503}" srcId="{2B54A652-E5B0-4C0A-A0A4-755B61A40FF7}" destId="{8D8BFFCA-51DD-4F1A-AFDD-4CA4B32B267C}" srcOrd="1" destOrd="0" parTransId="{63426CF5-6CC0-45A6-8DA9-C412256D4F47}" sibTransId="{0348198A-8CC1-459D-9A1E-FD72A40F974E}"/>
    <dgm:cxn modelId="{409D9D2D-4FF8-694C-A116-A794AAC38EFA}" type="presOf" srcId="{A2A2472F-6380-4D69-B797-DFD68A080481}" destId="{2420323F-A115-F149-A83D-2CFBFB463B72}" srcOrd="0" destOrd="0" presId="urn:microsoft.com/office/officeart/2005/8/layout/default"/>
    <dgm:cxn modelId="{54DFB63D-6E82-E046-93F1-83A4CB405135}" type="presOf" srcId="{90802B16-00C4-4128-94E2-A2EEE39A2F9E}" destId="{6441E201-06B1-C44F-8080-3B481F57FCC7}" srcOrd="0" destOrd="0" presId="urn:microsoft.com/office/officeart/2005/8/layout/default"/>
    <dgm:cxn modelId="{4092794B-9B05-2442-96B9-7BB75163B64A}" type="presOf" srcId="{488179CF-271E-42BB-BE30-CDBC1E97D6B6}" destId="{D69BFC89-54A0-474E-8A2B-0A31E11557A9}" srcOrd="0" destOrd="0" presId="urn:microsoft.com/office/officeart/2005/8/layout/default"/>
    <dgm:cxn modelId="{3B93A384-84CF-40FB-853B-204399958BA7}" srcId="{2B54A652-E5B0-4C0A-A0A4-755B61A40FF7}" destId="{A2A2472F-6380-4D69-B797-DFD68A080481}" srcOrd="2" destOrd="0" parTransId="{2A652628-16F6-4392-AFA1-04B3D395A791}" sibTransId="{F7BEE05C-D108-4073-A15D-053447FB7F0C}"/>
    <dgm:cxn modelId="{6AAF4C93-8062-48DA-A2D0-212EA360C752}" srcId="{2B54A652-E5B0-4C0A-A0A4-755B61A40FF7}" destId="{488179CF-271E-42BB-BE30-CDBC1E97D6B6}" srcOrd="0" destOrd="0" parTransId="{03012C51-59C2-491C-A87C-0A5F8625E4DF}" sibTransId="{88AEFD27-1B66-477E-AFDD-BF62A46CE2CC}"/>
    <dgm:cxn modelId="{D2CD42A7-5BD4-914C-8371-06BE7FE1DBA3}" type="presOf" srcId="{2B54A652-E5B0-4C0A-A0A4-755B61A40FF7}" destId="{5BDCCD79-87F8-4D41-A13D-8128D7F0757E}" srcOrd="0" destOrd="0" presId="urn:microsoft.com/office/officeart/2005/8/layout/default"/>
    <dgm:cxn modelId="{05F4D6B3-2F46-2A49-BA5C-50AEA221C910}" type="presOf" srcId="{8D8BFFCA-51DD-4F1A-AFDD-4CA4B32B267C}" destId="{98EFAB1D-892F-6C47-B575-5774AD046B98}" srcOrd="0" destOrd="0" presId="urn:microsoft.com/office/officeart/2005/8/layout/default"/>
    <dgm:cxn modelId="{DA2797F2-A212-894A-92BA-59B4E8C9DCCE}" type="presOf" srcId="{B554347E-CEDE-4C50-90CA-AB5BC05F0E67}" destId="{6B3571FB-6980-B140-A68C-2424AD518F7B}" srcOrd="0" destOrd="0" presId="urn:microsoft.com/office/officeart/2005/8/layout/default"/>
    <dgm:cxn modelId="{5E0B4894-085E-7B45-A6D6-0EF34B89A441}" type="presParOf" srcId="{5BDCCD79-87F8-4D41-A13D-8128D7F0757E}" destId="{D69BFC89-54A0-474E-8A2B-0A31E11557A9}" srcOrd="0" destOrd="0" presId="urn:microsoft.com/office/officeart/2005/8/layout/default"/>
    <dgm:cxn modelId="{90D1D4A0-7233-324C-99F6-7AB80666B51A}" type="presParOf" srcId="{5BDCCD79-87F8-4D41-A13D-8128D7F0757E}" destId="{9ACF8FC4-8E21-E244-AAE5-E8FAC9580D8E}" srcOrd="1" destOrd="0" presId="urn:microsoft.com/office/officeart/2005/8/layout/default"/>
    <dgm:cxn modelId="{FF5485BC-64A5-8C4B-9C36-30A8D1DDE1EA}" type="presParOf" srcId="{5BDCCD79-87F8-4D41-A13D-8128D7F0757E}" destId="{98EFAB1D-892F-6C47-B575-5774AD046B98}" srcOrd="2" destOrd="0" presId="urn:microsoft.com/office/officeart/2005/8/layout/default"/>
    <dgm:cxn modelId="{95C07EEE-C531-8646-85BB-F3BA70E1CD9E}" type="presParOf" srcId="{5BDCCD79-87F8-4D41-A13D-8128D7F0757E}" destId="{E976462D-F7CD-C541-BA55-D137C48EC091}" srcOrd="3" destOrd="0" presId="urn:microsoft.com/office/officeart/2005/8/layout/default"/>
    <dgm:cxn modelId="{06D8E416-0AEB-AC4D-B5CC-7605726B6FFE}" type="presParOf" srcId="{5BDCCD79-87F8-4D41-A13D-8128D7F0757E}" destId="{2420323F-A115-F149-A83D-2CFBFB463B72}" srcOrd="4" destOrd="0" presId="urn:microsoft.com/office/officeart/2005/8/layout/default"/>
    <dgm:cxn modelId="{4BE6249A-1032-5144-9086-A6F015B98071}" type="presParOf" srcId="{5BDCCD79-87F8-4D41-A13D-8128D7F0757E}" destId="{75ED2CA6-DA39-BD47-A78D-93785F50B441}" srcOrd="5" destOrd="0" presId="urn:microsoft.com/office/officeart/2005/8/layout/default"/>
    <dgm:cxn modelId="{3E5B4CA0-7E39-5E42-90B2-A0190895B8E3}" type="presParOf" srcId="{5BDCCD79-87F8-4D41-A13D-8128D7F0757E}" destId="{6B3571FB-6980-B140-A68C-2424AD518F7B}" srcOrd="6" destOrd="0" presId="urn:microsoft.com/office/officeart/2005/8/layout/default"/>
    <dgm:cxn modelId="{A88D4DF8-3222-864B-B2EA-4A829C6CD965}" type="presParOf" srcId="{5BDCCD79-87F8-4D41-A13D-8128D7F0757E}" destId="{77D7E826-CF23-C443-9A30-8D7CE3D88F6C}" srcOrd="7" destOrd="0" presId="urn:microsoft.com/office/officeart/2005/8/layout/default"/>
    <dgm:cxn modelId="{32983EC9-9AAB-DB44-AA13-A6DB8BE785EB}" type="presParOf" srcId="{5BDCCD79-87F8-4D41-A13D-8128D7F0757E}" destId="{6441E201-06B1-C44F-8080-3B481F57FCC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131EF-2A06-42CA-9FEF-C90A7CCE503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1CF30B6D-D80C-424F-BB35-DE8D071623ED}">
      <dgm:prSet/>
      <dgm:spPr/>
      <dgm:t>
        <a:bodyPr/>
        <a:lstStyle/>
        <a:p>
          <a:r>
            <a:rPr lang="en-US"/>
            <a:t>Is my Truth the same truth that my parents passed onto me? Have I questioned their authenticity?</a:t>
          </a:r>
        </a:p>
      </dgm:t>
    </dgm:pt>
    <dgm:pt modelId="{046BDFDA-AC86-431C-8011-A303E0C8A93B}" type="parTrans" cxnId="{251468AC-4F45-4FF3-8A83-96BA8E64C3E3}">
      <dgm:prSet/>
      <dgm:spPr/>
      <dgm:t>
        <a:bodyPr/>
        <a:lstStyle/>
        <a:p>
          <a:endParaRPr lang="en-US"/>
        </a:p>
      </dgm:t>
    </dgm:pt>
    <dgm:pt modelId="{A390CEE0-D251-41AD-9588-4752121A6BF1}" type="sibTrans" cxnId="{251468AC-4F45-4FF3-8A83-96BA8E64C3E3}">
      <dgm:prSet/>
      <dgm:spPr/>
      <dgm:t>
        <a:bodyPr/>
        <a:lstStyle/>
        <a:p>
          <a:endParaRPr lang="en-US"/>
        </a:p>
      </dgm:t>
    </dgm:pt>
    <dgm:pt modelId="{1168FE22-C757-4201-8A28-39F1A5E93445}">
      <dgm:prSet/>
      <dgm:spPr/>
      <dgm:t>
        <a:bodyPr/>
        <a:lstStyle/>
        <a:p>
          <a:r>
            <a:rPr lang="en-US" dirty="0"/>
            <a:t>Is my Truth the same truth that my friends have advised me? Have I questioned their accuracy?</a:t>
          </a:r>
        </a:p>
      </dgm:t>
    </dgm:pt>
    <dgm:pt modelId="{15D25361-F656-4369-841E-A3E47F7EA333}" type="parTrans" cxnId="{EB27FAC4-62CE-4840-8410-BA5AAFD93C8D}">
      <dgm:prSet/>
      <dgm:spPr/>
      <dgm:t>
        <a:bodyPr/>
        <a:lstStyle/>
        <a:p>
          <a:endParaRPr lang="en-US"/>
        </a:p>
      </dgm:t>
    </dgm:pt>
    <dgm:pt modelId="{23117B08-9AF0-46B4-9A6A-DFABB48688B3}" type="sibTrans" cxnId="{EB27FAC4-62CE-4840-8410-BA5AAFD93C8D}">
      <dgm:prSet/>
      <dgm:spPr/>
      <dgm:t>
        <a:bodyPr/>
        <a:lstStyle/>
        <a:p>
          <a:endParaRPr lang="en-US"/>
        </a:p>
      </dgm:t>
    </dgm:pt>
    <dgm:pt modelId="{24334B24-7CA5-42A8-BC6C-7FAD23183D42}">
      <dgm:prSet/>
      <dgm:spPr/>
      <dgm:t>
        <a:bodyPr/>
        <a:lstStyle/>
        <a:p>
          <a:r>
            <a:rPr lang="en-US" dirty="0"/>
            <a:t>Is my truth the same truth that my teachers taught me? How do I know that everything I have been taught is in fact true? </a:t>
          </a:r>
        </a:p>
      </dgm:t>
    </dgm:pt>
    <dgm:pt modelId="{B19D2496-A2CF-4C42-B2D9-F7B4AF962145}" type="parTrans" cxnId="{273BBF9E-E950-4EFC-8F1D-4A4B6CE18C96}">
      <dgm:prSet/>
      <dgm:spPr/>
      <dgm:t>
        <a:bodyPr/>
        <a:lstStyle/>
        <a:p>
          <a:endParaRPr lang="en-US"/>
        </a:p>
      </dgm:t>
    </dgm:pt>
    <dgm:pt modelId="{BE7C2E7D-9989-446D-89CF-31BB35CA2EA4}" type="sibTrans" cxnId="{273BBF9E-E950-4EFC-8F1D-4A4B6CE18C96}">
      <dgm:prSet/>
      <dgm:spPr/>
      <dgm:t>
        <a:bodyPr/>
        <a:lstStyle/>
        <a:p>
          <a:endParaRPr lang="en-US"/>
        </a:p>
      </dgm:t>
    </dgm:pt>
    <dgm:pt modelId="{4CC2A641-CCA4-48AA-9910-CDCDBA5E7FAD}">
      <dgm:prSet/>
      <dgm:spPr/>
      <dgm:t>
        <a:bodyPr/>
        <a:lstStyle/>
        <a:p>
          <a:r>
            <a:rPr lang="en-US"/>
            <a:t>How can I find Truth without seeking it with a sincere heart? How can I get closer to my truth without asking questions and seeking the answers and challenging those who teach me?</a:t>
          </a:r>
        </a:p>
      </dgm:t>
    </dgm:pt>
    <dgm:pt modelId="{C3F291E9-5FA5-4D7C-BAC0-5935FCDCFF7C}" type="parTrans" cxnId="{EADF307A-B4A0-422A-8E48-8257F86E3808}">
      <dgm:prSet/>
      <dgm:spPr/>
      <dgm:t>
        <a:bodyPr/>
        <a:lstStyle/>
        <a:p>
          <a:endParaRPr lang="en-US"/>
        </a:p>
      </dgm:t>
    </dgm:pt>
    <dgm:pt modelId="{4D4648A0-C460-4F13-A9D2-D5C6A8BEB9B8}" type="sibTrans" cxnId="{EADF307A-B4A0-422A-8E48-8257F86E3808}">
      <dgm:prSet/>
      <dgm:spPr/>
      <dgm:t>
        <a:bodyPr/>
        <a:lstStyle/>
        <a:p>
          <a:endParaRPr lang="en-US"/>
        </a:p>
      </dgm:t>
    </dgm:pt>
    <dgm:pt modelId="{B6616F23-3828-C544-BA52-E96AD1955AAF}" type="pres">
      <dgm:prSet presAssocID="{922131EF-2A06-42CA-9FEF-C90A7CCE5031}" presName="Name0" presStyleCnt="0">
        <dgm:presLayoutVars>
          <dgm:dir/>
          <dgm:resizeHandles val="exact"/>
        </dgm:presLayoutVars>
      </dgm:prSet>
      <dgm:spPr/>
    </dgm:pt>
    <dgm:pt modelId="{C504B1D3-4A2A-6F4C-938A-67F0EC625465}" type="pres">
      <dgm:prSet presAssocID="{1CF30B6D-D80C-424F-BB35-DE8D071623ED}" presName="node" presStyleLbl="node1" presStyleIdx="0" presStyleCnt="4">
        <dgm:presLayoutVars>
          <dgm:bulletEnabled val="1"/>
        </dgm:presLayoutVars>
      </dgm:prSet>
      <dgm:spPr/>
    </dgm:pt>
    <dgm:pt modelId="{74823024-F503-A546-9A03-EBFC74200F6E}" type="pres">
      <dgm:prSet presAssocID="{A390CEE0-D251-41AD-9588-4752121A6BF1}" presName="sibTrans" presStyleLbl="sibTrans1D1" presStyleIdx="0" presStyleCnt="3"/>
      <dgm:spPr/>
    </dgm:pt>
    <dgm:pt modelId="{03020364-9349-A340-A46D-E196E0746CE1}" type="pres">
      <dgm:prSet presAssocID="{A390CEE0-D251-41AD-9588-4752121A6BF1}" presName="connectorText" presStyleLbl="sibTrans1D1" presStyleIdx="0" presStyleCnt="3"/>
      <dgm:spPr/>
    </dgm:pt>
    <dgm:pt modelId="{BF6EB9BE-6BEF-E049-B262-D5BF846C448E}" type="pres">
      <dgm:prSet presAssocID="{1168FE22-C757-4201-8A28-39F1A5E93445}" presName="node" presStyleLbl="node1" presStyleIdx="1" presStyleCnt="4">
        <dgm:presLayoutVars>
          <dgm:bulletEnabled val="1"/>
        </dgm:presLayoutVars>
      </dgm:prSet>
      <dgm:spPr/>
    </dgm:pt>
    <dgm:pt modelId="{54A19CD5-C546-4C43-8447-5C94227E2595}" type="pres">
      <dgm:prSet presAssocID="{23117B08-9AF0-46B4-9A6A-DFABB48688B3}" presName="sibTrans" presStyleLbl="sibTrans1D1" presStyleIdx="1" presStyleCnt="3"/>
      <dgm:spPr/>
    </dgm:pt>
    <dgm:pt modelId="{D4732FF3-C68B-5D4E-9C60-ECBE659E6DC9}" type="pres">
      <dgm:prSet presAssocID="{23117B08-9AF0-46B4-9A6A-DFABB48688B3}" presName="connectorText" presStyleLbl="sibTrans1D1" presStyleIdx="1" presStyleCnt="3"/>
      <dgm:spPr/>
    </dgm:pt>
    <dgm:pt modelId="{B87F6B52-B079-344F-B786-ABEE3AB19D08}" type="pres">
      <dgm:prSet presAssocID="{24334B24-7CA5-42A8-BC6C-7FAD23183D42}" presName="node" presStyleLbl="node1" presStyleIdx="2" presStyleCnt="4">
        <dgm:presLayoutVars>
          <dgm:bulletEnabled val="1"/>
        </dgm:presLayoutVars>
      </dgm:prSet>
      <dgm:spPr/>
    </dgm:pt>
    <dgm:pt modelId="{FE338DFD-491C-9B45-B879-30AD89E10DAE}" type="pres">
      <dgm:prSet presAssocID="{BE7C2E7D-9989-446D-89CF-31BB35CA2EA4}" presName="sibTrans" presStyleLbl="sibTrans1D1" presStyleIdx="2" presStyleCnt="3"/>
      <dgm:spPr/>
    </dgm:pt>
    <dgm:pt modelId="{92643459-70D3-274B-9E71-6AE458DD2451}" type="pres">
      <dgm:prSet presAssocID="{BE7C2E7D-9989-446D-89CF-31BB35CA2EA4}" presName="connectorText" presStyleLbl="sibTrans1D1" presStyleIdx="2" presStyleCnt="3"/>
      <dgm:spPr/>
    </dgm:pt>
    <dgm:pt modelId="{3BC51DA7-89DB-1346-9404-08DDA8AE84A8}" type="pres">
      <dgm:prSet presAssocID="{4CC2A641-CCA4-48AA-9910-CDCDBA5E7FAD}" presName="node" presStyleLbl="node1" presStyleIdx="3" presStyleCnt="4">
        <dgm:presLayoutVars>
          <dgm:bulletEnabled val="1"/>
        </dgm:presLayoutVars>
      </dgm:prSet>
      <dgm:spPr/>
    </dgm:pt>
  </dgm:ptLst>
  <dgm:cxnLst>
    <dgm:cxn modelId="{BEF60A35-8E9E-0540-BEB1-C4A5E80A1CB3}" type="presOf" srcId="{24334B24-7CA5-42A8-BC6C-7FAD23183D42}" destId="{B87F6B52-B079-344F-B786-ABEE3AB19D08}" srcOrd="0" destOrd="0" presId="urn:microsoft.com/office/officeart/2016/7/layout/RepeatingBendingProcessNew"/>
    <dgm:cxn modelId="{FBE80D38-21E5-CF44-808C-2148FB873E46}" type="presOf" srcId="{BE7C2E7D-9989-446D-89CF-31BB35CA2EA4}" destId="{FE338DFD-491C-9B45-B879-30AD89E10DAE}" srcOrd="0" destOrd="0" presId="urn:microsoft.com/office/officeart/2016/7/layout/RepeatingBendingProcessNew"/>
    <dgm:cxn modelId="{65F4F85D-2836-1645-85C1-9E091A40A4AA}" type="presOf" srcId="{4CC2A641-CCA4-48AA-9910-CDCDBA5E7FAD}" destId="{3BC51DA7-89DB-1346-9404-08DDA8AE84A8}" srcOrd="0" destOrd="0" presId="urn:microsoft.com/office/officeart/2016/7/layout/RepeatingBendingProcessNew"/>
    <dgm:cxn modelId="{1848D15E-79BD-A847-9D71-464E2580A94F}" type="presOf" srcId="{1168FE22-C757-4201-8A28-39F1A5E93445}" destId="{BF6EB9BE-6BEF-E049-B262-D5BF846C448E}" srcOrd="0" destOrd="0" presId="urn:microsoft.com/office/officeart/2016/7/layout/RepeatingBendingProcessNew"/>
    <dgm:cxn modelId="{EADF307A-B4A0-422A-8E48-8257F86E3808}" srcId="{922131EF-2A06-42CA-9FEF-C90A7CCE5031}" destId="{4CC2A641-CCA4-48AA-9910-CDCDBA5E7FAD}" srcOrd="3" destOrd="0" parTransId="{C3F291E9-5FA5-4D7C-BAC0-5935FCDCFF7C}" sibTransId="{4D4648A0-C460-4F13-A9D2-D5C6A8BEB9B8}"/>
    <dgm:cxn modelId="{735F4F7D-D36C-0843-A819-37ECED1D0C18}" type="presOf" srcId="{23117B08-9AF0-46B4-9A6A-DFABB48688B3}" destId="{54A19CD5-C546-4C43-8447-5C94227E2595}" srcOrd="0" destOrd="0" presId="urn:microsoft.com/office/officeart/2016/7/layout/RepeatingBendingProcessNew"/>
    <dgm:cxn modelId="{DE9D2F85-6E3B-2841-B8A9-777F4B5DD7B3}" type="presOf" srcId="{1CF30B6D-D80C-424F-BB35-DE8D071623ED}" destId="{C504B1D3-4A2A-6F4C-938A-67F0EC625465}" srcOrd="0" destOrd="0" presId="urn:microsoft.com/office/officeart/2016/7/layout/RepeatingBendingProcessNew"/>
    <dgm:cxn modelId="{9900BA8C-641D-8C4E-8172-8B942DDCFC8C}" type="presOf" srcId="{922131EF-2A06-42CA-9FEF-C90A7CCE5031}" destId="{B6616F23-3828-C544-BA52-E96AD1955AAF}" srcOrd="0" destOrd="0" presId="urn:microsoft.com/office/officeart/2016/7/layout/RepeatingBendingProcessNew"/>
    <dgm:cxn modelId="{273BBF9E-E950-4EFC-8F1D-4A4B6CE18C96}" srcId="{922131EF-2A06-42CA-9FEF-C90A7CCE5031}" destId="{24334B24-7CA5-42A8-BC6C-7FAD23183D42}" srcOrd="2" destOrd="0" parTransId="{B19D2496-A2CF-4C42-B2D9-F7B4AF962145}" sibTransId="{BE7C2E7D-9989-446D-89CF-31BB35CA2EA4}"/>
    <dgm:cxn modelId="{355865A1-D697-2749-906D-9658F36B3E44}" type="presOf" srcId="{BE7C2E7D-9989-446D-89CF-31BB35CA2EA4}" destId="{92643459-70D3-274B-9E71-6AE458DD2451}" srcOrd="1" destOrd="0" presId="urn:microsoft.com/office/officeart/2016/7/layout/RepeatingBendingProcessNew"/>
    <dgm:cxn modelId="{251468AC-4F45-4FF3-8A83-96BA8E64C3E3}" srcId="{922131EF-2A06-42CA-9FEF-C90A7CCE5031}" destId="{1CF30B6D-D80C-424F-BB35-DE8D071623ED}" srcOrd="0" destOrd="0" parTransId="{046BDFDA-AC86-431C-8011-A303E0C8A93B}" sibTransId="{A390CEE0-D251-41AD-9588-4752121A6BF1}"/>
    <dgm:cxn modelId="{D7B1D2B4-6477-2A4A-8CFD-71A5B97CE2EB}" type="presOf" srcId="{A390CEE0-D251-41AD-9588-4752121A6BF1}" destId="{03020364-9349-A340-A46D-E196E0746CE1}" srcOrd="1" destOrd="0" presId="urn:microsoft.com/office/officeart/2016/7/layout/RepeatingBendingProcessNew"/>
    <dgm:cxn modelId="{6F7380BC-921C-D446-8F75-F762B4FDCA45}" type="presOf" srcId="{23117B08-9AF0-46B4-9A6A-DFABB48688B3}" destId="{D4732FF3-C68B-5D4E-9C60-ECBE659E6DC9}" srcOrd="1" destOrd="0" presId="urn:microsoft.com/office/officeart/2016/7/layout/RepeatingBendingProcessNew"/>
    <dgm:cxn modelId="{EB27FAC4-62CE-4840-8410-BA5AAFD93C8D}" srcId="{922131EF-2A06-42CA-9FEF-C90A7CCE5031}" destId="{1168FE22-C757-4201-8A28-39F1A5E93445}" srcOrd="1" destOrd="0" parTransId="{15D25361-F656-4369-841E-A3E47F7EA333}" sibTransId="{23117B08-9AF0-46B4-9A6A-DFABB48688B3}"/>
    <dgm:cxn modelId="{DED400F5-C4CB-8A49-BD56-8130F67DD99C}" type="presOf" srcId="{A390CEE0-D251-41AD-9588-4752121A6BF1}" destId="{74823024-F503-A546-9A03-EBFC74200F6E}" srcOrd="0" destOrd="0" presId="urn:microsoft.com/office/officeart/2016/7/layout/RepeatingBendingProcessNew"/>
    <dgm:cxn modelId="{2EAFF10C-9FB6-7446-8C70-C63C7967CE35}" type="presParOf" srcId="{B6616F23-3828-C544-BA52-E96AD1955AAF}" destId="{C504B1D3-4A2A-6F4C-938A-67F0EC625465}" srcOrd="0" destOrd="0" presId="urn:microsoft.com/office/officeart/2016/7/layout/RepeatingBendingProcessNew"/>
    <dgm:cxn modelId="{2DDB0AB7-239E-4B42-B211-17B553DF2D6F}" type="presParOf" srcId="{B6616F23-3828-C544-BA52-E96AD1955AAF}" destId="{74823024-F503-A546-9A03-EBFC74200F6E}" srcOrd="1" destOrd="0" presId="urn:microsoft.com/office/officeart/2016/7/layout/RepeatingBendingProcessNew"/>
    <dgm:cxn modelId="{4B32C39F-208C-3440-88A5-77162E00B8E0}" type="presParOf" srcId="{74823024-F503-A546-9A03-EBFC74200F6E}" destId="{03020364-9349-A340-A46D-E196E0746CE1}" srcOrd="0" destOrd="0" presId="urn:microsoft.com/office/officeart/2016/7/layout/RepeatingBendingProcessNew"/>
    <dgm:cxn modelId="{F7D6FD30-2352-D643-81F3-E35289EC230F}" type="presParOf" srcId="{B6616F23-3828-C544-BA52-E96AD1955AAF}" destId="{BF6EB9BE-6BEF-E049-B262-D5BF846C448E}" srcOrd="2" destOrd="0" presId="urn:microsoft.com/office/officeart/2016/7/layout/RepeatingBendingProcessNew"/>
    <dgm:cxn modelId="{13D7F324-A1A4-C642-8D07-0E8DECD1C3B0}" type="presParOf" srcId="{B6616F23-3828-C544-BA52-E96AD1955AAF}" destId="{54A19CD5-C546-4C43-8447-5C94227E2595}" srcOrd="3" destOrd="0" presId="urn:microsoft.com/office/officeart/2016/7/layout/RepeatingBendingProcessNew"/>
    <dgm:cxn modelId="{E508FD65-6C53-B740-A39E-E4EAE8238C4F}" type="presParOf" srcId="{54A19CD5-C546-4C43-8447-5C94227E2595}" destId="{D4732FF3-C68B-5D4E-9C60-ECBE659E6DC9}" srcOrd="0" destOrd="0" presId="urn:microsoft.com/office/officeart/2016/7/layout/RepeatingBendingProcessNew"/>
    <dgm:cxn modelId="{C8ECB877-49CC-6F43-A6EB-2B6BFCC55D1B}" type="presParOf" srcId="{B6616F23-3828-C544-BA52-E96AD1955AAF}" destId="{B87F6B52-B079-344F-B786-ABEE3AB19D08}" srcOrd="4" destOrd="0" presId="urn:microsoft.com/office/officeart/2016/7/layout/RepeatingBendingProcessNew"/>
    <dgm:cxn modelId="{AED4FC67-9665-FB4D-8BB3-5D978F44C95D}" type="presParOf" srcId="{B6616F23-3828-C544-BA52-E96AD1955AAF}" destId="{FE338DFD-491C-9B45-B879-30AD89E10DAE}" srcOrd="5" destOrd="0" presId="urn:microsoft.com/office/officeart/2016/7/layout/RepeatingBendingProcessNew"/>
    <dgm:cxn modelId="{DCB6F2F2-F51A-DE47-A1FA-6CCA8950CBC7}" type="presParOf" srcId="{FE338DFD-491C-9B45-B879-30AD89E10DAE}" destId="{92643459-70D3-274B-9E71-6AE458DD2451}" srcOrd="0" destOrd="0" presId="urn:microsoft.com/office/officeart/2016/7/layout/RepeatingBendingProcessNew"/>
    <dgm:cxn modelId="{C85B113D-D44F-5D48-870F-6217366C4C4B}" type="presParOf" srcId="{B6616F23-3828-C544-BA52-E96AD1955AAF}" destId="{3BC51DA7-89DB-1346-9404-08DDA8AE84A8}"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7921F1-40D0-4824-B6C0-9CA1E9953D7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4634A7-CE9E-43EA-8321-800C740157FE}">
      <dgm:prSet/>
      <dgm:spPr/>
      <dgm:t>
        <a:bodyPr/>
        <a:lstStyle/>
        <a:p>
          <a:r>
            <a:rPr lang="en-US"/>
            <a:t>Should I rely and trust everything that others say without evidence? </a:t>
          </a:r>
        </a:p>
      </dgm:t>
    </dgm:pt>
    <dgm:pt modelId="{A44EF29B-6452-4954-8BCF-9A9E994CECE9}" type="parTrans" cxnId="{BD687CC8-DC6A-4D8E-9E06-98F367ED8494}">
      <dgm:prSet/>
      <dgm:spPr/>
      <dgm:t>
        <a:bodyPr/>
        <a:lstStyle/>
        <a:p>
          <a:endParaRPr lang="en-US"/>
        </a:p>
      </dgm:t>
    </dgm:pt>
    <dgm:pt modelId="{D07C7462-9A86-4199-8EAC-614852F2787B}" type="sibTrans" cxnId="{BD687CC8-DC6A-4D8E-9E06-98F367ED8494}">
      <dgm:prSet/>
      <dgm:spPr/>
      <dgm:t>
        <a:bodyPr/>
        <a:lstStyle/>
        <a:p>
          <a:endParaRPr lang="en-US"/>
        </a:p>
      </dgm:t>
    </dgm:pt>
    <dgm:pt modelId="{229BCBAA-E629-48A9-B466-B7D4BDCB6566}">
      <dgm:prSet/>
      <dgm:spPr/>
      <dgm:t>
        <a:bodyPr/>
        <a:lstStyle/>
        <a:p>
          <a:r>
            <a:rPr lang="en-US"/>
            <a:t>If I ask ten different people a question and there are ten different possible answers- how do I know which is truth?</a:t>
          </a:r>
        </a:p>
      </dgm:t>
    </dgm:pt>
    <dgm:pt modelId="{4D552B48-3E68-4D08-9EAC-222B81A5CCDC}" type="parTrans" cxnId="{D7F744FC-77A7-474D-81D4-EC0ED26AB2BB}">
      <dgm:prSet/>
      <dgm:spPr/>
      <dgm:t>
        <a:bodyPr/>
        <a:lstStyle/>
        <a:p>
          <a:endParaRPr lang="en-US"/>
        </a:p>
      </dgm:t>
    </dgm:pt>
    <dgm:pt modelId="{4631B33C-A5ED-40A0-B046-EA0CC864D6F0}" type="sibTrans" cxnId="{D7F744FC-77A7-474D-81D4-EC0ED26AB2BB}">
      <dgm:prSet/>
      <dgm:spPr/>
      <dgm:t>
        <a:bodyPr/>
        <a:lstStyle/>
        <a:p>
          <a:endParaRPr lang="en-US"/>
        </a:p>
      </dgm:t>
    </dgm:pt>
    <dgm:pt modelId="{35D23AAB-7A75-4CFC-9068-1F7EC387BD99}">
      <dgm:prSet/>
      <dgm:spPr/>
      <dgm:t>
        <a:bodyPr/>
        <a:lstStyle/>
        <a:p>
          <a:r>
            <a:rPr lang="en-US"/>
            <a:t>How can I know what is right from wrong without an ability to make my own judgement? What does my judgement depend on?- </a:t>
          </a:r>
        </a:p>
      </dgm:t>
    </dgm:pt>
    <dgm:pt modelId="{A003241C-BA2F-40EA-9509-C400287E91D6}" type="parTrans" cxnId="{D2AD44A5-9777-471A-AD7E-34B5E2EA1BD1}">
      <dgm:prSet/>
      <dgm:spPr/>
      <dgm:t>
        <a:bodyPr/>
        <a:lstStyle/>
        <a:p>
          <a:endParaRPr lang="en-US"/>
        </a:p>
      </dgm:t>
    </dgm:pt>
    <dgm:pt modelId="{8367E0E7-500E-4811-979B-CB5537F2C9DA}" type="sibTrans" cxnId="{D2AD44A5-9777-471A-AD7E-34B5E2EA1BD1}">
      <dgm:prSet/>
      <dgm:spPr/>
      <dgm:t>
        <a:bodyPr/>
        <a:lstStyle/>
        <a:p>
          <a:endParaRPr lang="en-US"/>
        </a:p>
      </dgm:t>
    </dgm:pt>
    <dgm:pt modelId="{8A53CD96-B841-4250-A7AC-2195AF5743D4}">
      <dgm:prSet/>
      <dgm:spPr/>
      <dgm:t>
        <a:bodyPr/>
        <a:lstStyle/>
        <a:p>
          <a:r>
            <a:rPr lang="en-US"/>
            <a:t>What do I rely on to help me to judge right from wrong? And truth from falsehood?</a:t>
          </a:r>
        </a:p>
      </dgm:t>
    </dgm:pt>
    <dgm:pt modelId="{D918BEE2-5B1E-4037-9948-BE08B3D1C516}" type="parTrans" cxnId="{1C9A9899-7A87-4AC2-8753-4C95047A74FC}">
      <dgm:prSet/>
      <dgm:spPr/>
      <dgm:t>
        <a:bodyPr/>
        <a:lstStyle/>
        <a:p>
          <a:endParaRPr lang="en-US"/>
        </a:p>
      </dgm:t>
    </dgm:pt>
    <dgm:pt modelId="{168203D6-F5AE-48DF-8193-FCA2E8D2D406}" type="sibTrans" cxnId="{1C9A9899-7A87-4AC2-8753-4C95047A74FC}">
      <dgm:prSet/>
      <dgm:spPr/>
      <dgm:t>
        <a:bodyPr/>
        <a:lstStyle/>
        <a:p>
          <a:endParaRPr lang="en-US"/>
        </a:p>
      </dgm:t>
    </dgm:pt>
    <dgm:pt modelId="{F2E0AEC3-6766-4AFA-A04B-2D6526AC923C}" type="pres">
      <dgm:prSet presAssocID="{AD7921F1-40D0-4824-B6C0-9CA1E9953D76}" presName="root" presStyleCnt="0">
        <dgm:presLayoutVars>
          <dgm:dir/>
          <dgm:resizeHandles val="exact"/>
        </dgm:presLayoutVars>
      </dgm:prSet>
      <dgm:spPr/>
    </dgm:pt>
    <dgm:pt modelId="{6CFED609-6B17-4394-9711-58AE1AD067EF}" type="pres">
      <dgm:prSet presAssocID="{AD7921F1-40D0-4824-B6C0-9CA1E9953D76}" presName="container" presStyleCnt="0">
        <dgm:presLayoutVars>
          <dgm:dir/>
          <dgm:resizeHandles val="exact"/>
        </dgm:presLayoutVars>
      </dgm:prSet>
      <dgm:spPr/>
    </dgm:pt>
    <dgm:pt modelId="{834DE811-7909-4843-AD7C-ACCC90D9DF23}" type="pres">
      <dgm:prSet presAssocID="{944634A7-CE9E-43EA-8321-800C740157FE}" presName="compNode" presStyleCnt="0"/>
      <dgm:spPr/>
    </dgm:pt>
    <dgm:pt modelId="{A171E617-E0C6-4220-BB64-5A2EBA874752}" type="pres">
      <dgm:prSet presAssocID="{944634A7-CE9E-43EA-8321-800C740157FE}" presName="iconBgRect" presStyleLbl="bgShp" presStyleIdx="0" presStyleCnt="4"/>
      <dgm:spPr/>
    </dgm:pt>
    <dgm:pt modelId="{8F43E47E-C381-4662-9C91-D5DFE69D17B7}" type="pres">
      <dgm:prSet presAssocID="{944634A7-CE9E-43EA-8321-800C740157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62D475E4-7AF8-4F7F-A2E1-47D9AA18CBB3}" type="pres">
      <dgm:prSet presAssocID="{944634A7-CE9E-43EA-8321-800C740157FE}" presName="spaceRect" presStyleCnt="0"/>
      <dgm:spPr/>
    </dgm:pt>
    <dgm:pt modelId="{BDC63670-A68F-4081-B1D6-3B1E441FFB12}" type="pres">
      <dgm:prSet presAssocID="{944634A7-CE9E-43EA-8321-800C740157FE}" presName="textRect" presStyleLbl="revTx" presStyleIdx="0" presStyleCnt="4">
        <dgm:presLayoutVars>
          <dgm:chMax val="1"/>
          <dgm:chPref val="1"/>
        </dgm:presLayoutVars>
      </dgm:prSet>
      <dgm:spPr/>
    </dgm:pt>
    <dgm:pt modelId="{B03D7AF6-8DEC-425C-8C82-51F1F5375EBA}" type="pres">
      <dgm:prSet presAssocID="{D07C7462-9A86-4199-8EAC-614852F2787B}" presName="sibTrans" presStyleLbl="sibTrans2D1" presStyleIdx="0" presStyleCnt="0"/>
      <dgm:spPr/>
    </dgm:pt>
    <dgm:pt modelId="{B55AD2E8-378E-462A-B5A0-2952FC142805}" type="pres">
      <dgm:prSet presAssocID="{229BCBAA-E629-48A9-B466-B7D4BDCB6566}" presName="compNode" presStyleCnt="0"/>
      <dgm:spPr/>
    </dgm:pt>
    <dgm:pt modelId="{7333823F-235C-4D92-B28C-A4A7B4237C6E}" type="pres">
      <dgm:prSet presAssocID="{229BCBAA-E629-48A9-B466-B7D4BDCB6566}" presName="iconBgRect" presStyleLbl="bgShp" presStyleIdx="1" presStyleCnt="4"/>
      <dgm:spPr/>
    </dgm:pt>
    <dgm:pt modelId="{033789C3-FDD9-4247-8F15-732EEFAE8146}" type="pres">
      <dgm:prSet presAssocID="{229BCBAA-E629-48A9-B466-B7D4BDCB65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3FB3294-1923-4D27-8578-1833B09A9ED0}" type="pres">
      <dgm:prSet presAssocID="{229BCBAA-E629-48A9-B466-B7D4BDCB6566}" presName="spaceRect" presStyleCnt="0"/>
      <dgm:spPr/>
    </dgm:pt>
    <dgm:pt modelId="{93086611-09C1-400C-9C08-AF870E896A35}" type="pres">
      <dgm:prSet presAssocID="{229BCBAA-E629-48A9-B466-B7D4BDCB6566}" presName="textRect" presStyleLbl="revTx" presStyleIdx="1" presStyleCnt="4">
        <dgm:presLayoutVars>
          <dgm:chMax val="1"/>
          <dgm:chPref val="1"/>
        </dgm:presLayoutVars>
      </dgm:prSet>
      <dgm:spPr/>
    </dgm:pt>
    <dgm:pt modelId="{6B1D69E9-ED0C-4C9A-9367-FBAA205B82E5}" type="pres">
      <dgm:prSet presAssocID="{4631B33C-A5ED-40A0-B046-EA0CC864D6F0}" presName="sibTrans" presStyleLbl="sibTrans2D1" presStyleIdx="0" presStyleCnt="0"/>
      <dgm:spPr/>
    </dgm:pt>
    <dgm:pt modelId="{19FC09B6-0D05-4A39-BEFC-79510AEBA1AB}" type="pres">
      <dgm:prSet presAssocID="{35D23AAB-7A75-4CFC-9068-1F7EC387BD99}" presName="compNode" presStyleCnt="0"/>
      <dgm:spPr/>
    </dgm:pt>
    <dgm:pt modelId="{6C20D4AE-FDF4-40F5-B9C6-C7149A269360}" type="pres">
      <dgm:prSet presAssocID="{35D23AAB-7A75-4CFC-9068-1F7EC387BD99}" presName="iconBgRect" presStyleLbl="bgShp" presStyleIdx="2" presStyleCnt="4"/>
      <dgm:spPr/>
    </dgm:pt>
    <dgm:pt modelId="{DC0FEBF0-67D7-4F6F-99DB-83E2BFD6CD9F}" type="pres">
      <dgm:prSet presAssocID="{35D23AAB-7A75-4CFC-9068-1F7EC387BD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5A6771A0-8ACF-44BF-8F79-D96E48046E60}" type="pres">
      <dgm:prSet presAssocID="{35D23AAB-7A75-4CFC-9068-1F7EC387BD99}" presName="spaceRect" presStyleCnt="0"/>
      <dgm:spPr/>
    </dgm:pt>
    <dgm:pt modelId="{0D055C96-1DDE-4BFE-968A-0252FC46CF8A}" type="pres">
      <dgm:prSet presAssocID="{35D23AAB-7A75-4CFC-9068-1F7EC387BD99}" presName="textRect" presStyleLbl="revTx" presStyleIdx="2" presStyleCnt="4">
        <dgm:presLayoutVars>
          <dgm:chMax val="1"/>
          <dgm:chPref val="1"/>
        </dgm:presLayoutVars>
      </dgm:prSet>
      <dgm:spPr/>
    </dgm:pt>
    <dgm:pt modelId="{C5757B2F-673C-4114-A25B-9A3CD9EEDA0D}" type="pres">
      <dgm:prSet presAssocID="{8367E0E7-500E-4811-979B-CB5537F2C9DA}" presName="sibTrans" presStyleLbl="sibTrans2D1" presStyleIdx="0" presStyleCnt="0"/>
      <dgm:spPr/>
    </dgm:pt>
    <dgm:pt modelId="{5EC30BA8-BA18-424A-96AE-EBE350A7DA48}" type="pres">
      <dgm:prSet presAssocID="{8A53CD96-B841-4250-A7AC-2195AF5743D4}" presName="compNode" presStyleCnt="0"/>
      <dgm:spPr/>
    </dgm:pt>
    <dgm:pt modelId="{98078F4F-A80D-42B4-8D5B-7F69E9857F10}" type="pres">
      <dgm:prSet presAssocID="{8A53CD96-B841-4250-A7AC-2195AF5743D4}" presName="iconBgRect" presStyleLbl="bgShp" presStyleIdx="3" presStyleCnt="4"/>
      <dgm:spPr/>
    </dgm:pt>
    <dgm:pt modelId="{CBAE26A2-D6CE-4103-9457-C8AC2C8CC49F}" type="pres">
      <dgm:prSet presAssocID="{8A53CD96-B841-4250-A7AC-2195AF5743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udge"/>
        </a:ext>
      </dgm:extLst>
    </dgm:pt>
    <dgm:pt modelId="{899DCA0F-B509-4215-89B4-218E4F5A04D4}" type="pres">
      <dgm:prSet presAssocID="{8A53CD96-B841-4250-A7AC-2195AF5743D4}" presName="spaceRect" presStyleCnt="0"/>
      <dgm:spPr/>
    </dgm:pt>
    <dgm:pt modelId="{5DF02C5A-F9BA-40B5-A11C-C31C3B59E54C}" type="pres">
      <dgm:prSet presAssocID="{8A53CD96-B841-4250-A7AC-2195AF5743D4}" presName="textRect" presStyleLbl="revTx" presStyleIdx="3" presStyleCnt="4">
        <dgm:presLayoutVars>
          <dgm:chMax val="1"/>
          <dgm:chPref val="1"/>
        </dgm:presLayoutVars>
      </dgm:prSet>
      <dgm:spPr/>
    </dgm:pt>
  </dgm:ptLst>
  <dgm:cxnLst>
    <dgm:cxn modelId="{0CAC6B05-E8C0-482A-8530-35DEDCD53563}" type="presOf" srcId="{D07C7462-9A86-4199-8EAC-614852F2787B}" destId="{B03D7AF6-8DEC-425C-8C82-51F1F5375EBA}" srcOrd="0" destOrd="0" presId="urn:microsoft.com/office/officeart/2018/2/layout/IconCircleList"/>
    <dgm:cxn modelId="{903A040C-138A-4537-B827-FEEEB4A068C6}" type="presOf" srcId="{229BCBAA-E629-48A9-B466-B7D4BDCB6566}" destId="{93086611-09C1-400C-9C08-AF870E896A35}" srcOrd="0" destOrd="0" presId="urn:microsoft.com/office/officeart/2018/2/layout/IconCircleList"/>
    <dgm:cxn modelId="{444E0023-B2BE-4944-A073-40D0558B0550}" type="presOf" srcId="{8A53CD96-B841-4250-A7AC-2195AF5743D4}" destId="{5DF02C5A-F9BA-40B5-A11C-C31C3B59E54C}" srcOrd="0" destOrd="0" presId="urn:microsoft.com/office/officeart/2018/2/layout/IconCircleList"/>
    <dgm:cxn modelId="{993ED44A-DC1A-4507-A259-41595280BE40}" type="presOf" srcId="{944634A7-CE9E-43EA-8321-800C740157FE}" destId="{BDC63670-A68F-4081-B1D6-3B1E441FFB12}" srcOrd="0" destOrd="0" presId="urn:microsoft.com/office/officeart/2018/2/layout/IconCircleList"/>
    <dgm:cxn modelId="{19D1434E-0A6F-48C0-8779-901D87219A23}" type="presOf" srcId="{4631B33C-A5ED-40A0-B046-EA0CC864D6F0}" destId="{6B1D69E9-ED0C-4C9A-9367-FBAA205B82E5}" srcOrd="0" destOrd="0" presId="urn:microsoft.com/office/officeart/2018/2/layout/IconCircleList"/>
    <dgm:cxn modelId="{F6E78172-CDB2-455D-BDD4-4B4BDE6ADD40}" type="presOf" srcId="{8367E0E7-500E-4811-979B-CB5537F2C9DA}" destId="{C5757B2F-673C-4114-A25B-9A3CD9EEDA0D}" srcOrd="0" destOrd="0" presId="urn:microsoft.com/office/officeart/2018/2/layout/IconCircleList"/>
    <dgm:cxn modelId="{1C9A9899-7A87-4AC2-8753-4C95047A74FC}" srcId="{AD7921F1-40D0-4824-B6C0-9CA1E9953D76}" destId="{8A53CD96-B841-4250-A7AC-2195AF5743D4}" srcOrd="3" destOrd="0" parTransId="{D918BEE2-5B1E-4037-9948-BE08B3D1C516}" sibTransId="{168203D6-F5AE-48DF-8193-FCA2E8D2D406}"/>
    <dgm:cxn modelId="{D2AD44A5-9777-471A-AD7E-34B5E2EA1BD1}" srcId="{AD7921F1-40D0-4824-B6C0-9CA1E9953D76}" destId="{35D23AAB-7A75-4CFC-9068-1F7EC387BD99}" srcOrd="2" destOrd="0" parTransId="{A003241C-BA2F-40EA-9509-C400287E91D6}" sibTransId="{8367E0E7-500E-4811-979B-CB5537F2C9DA}"/>
    <dgm:cxn modelId="{BD687CC8-DC6A-4D8E-9E06-98F367ED8494}" srcId="{AD7921F1-40D0-4824-B6C0-9CA1E9953D76}" destId="{944634A7-CE9E-43EA-8321-800C740157FE}" srcOrd="0" destOrd="0" parTransId="{A44EF29B-6452-4954-8BCF-9A9E994CECE9}" sibTransId="{D07C7462-9A86-4199-8EAC-614852F2787B}"/>
    <dgm:cxn modelId="{AF62FCCE-2731-4C72-91D1-62A2714F5D18}" type="presOf" srcId="{35D23AAB-7A75-4CFC-9068-1F7EC387BD99}" destId="{0D055C96-1DDE-4BFE-968A-0252FC46CF8A}" srcOrd="0" destOrd="0" presId="urn:microsoft.com/office/officeart/2018/2/layout/IconCircleList"/>
    <dgm:cxn modelId="{6488DCEA-3127-49EE-B106-DABCBE6AF7B0}" type="presOf" srcId="{AD7921F1-40D0-4824-B6C0-9CA1E9953D76}" destId="{F2E0AEC3-6766-4AFA-A04B-2D6526AC923C}" srcOrd="0" destOrd="0" presId="urn:microsoft.com/office/officeart/2018/2/layout/IconCircleList"/>
    <dgm:cxn modelId="{D7F744FC-77A7-474D-81D4-EC0ED26AB2BB}" srcId="{AD7921F1-40D0-4824-B6C0-9CA1E9953D76}" destId="{229BCBAA-E629-48A9-B466-B7D4BDCB6566}" srcOrd="1" destOrd="0" parTransId="{4D552B48-3E68-4D08-9EAC-222B81A5CCDC}" sibTransId="{4631B33C-A5ED-40A0-B046-EA0CC864D6F0}"/>
    <dgm:cxn modelId="{484C4D05-E4D3-4AFA-8AC2-94D62048FAA0}" type="presParOf" srcId="{F2E0AEC3-6766-4AFA-A04B-2D6526AC923C}" destId="{6CFED609-6B17-4394-9711-58AE1AD067EF}" srcOrd="0" destOrd="0" presId="urn:microsoft.com/office/officeart/2018/2/layout/IconCircleList"/>
    <dgm:cxn modelId="{CCBACE3A-A22D-4A25-A6FB-FAEFED3A611A}" type="presParOf" srcId="{6CFED609-6B17-4394-9711-58AE1AD067EF}" destId="{834DE811-7909-4843-AD7C-ACCC90D9DF23}" srcOrd="0" destOrd="0" presId="urn:microsoft.com/office/officeart/2018/2/layout/IconCircleList"/>
    <dgm:cxn modelId="{8986C714-3D4E-485C-84DE-245E3FBC87E4}" type="presParOf" srcId="{834DE811-7909-4843-AD7C-ACCC90D9DF23}" destId="{A171E617-E0C6-4220-BB64-5A2EBA874752}" srcOrd="0" destOrd="0" presId="urn:microsoft.com/office/officeart/2018/2/layout/IconCircleList"/>
    <dgm:cxn modelId="{451B00C4-8D30-47D8-BE93-0CCD05961C5F}" type="presParOf" srcId="{834DE811-7909-4843-AD7C-ACCC90D9DF23}" destId="{8F43E47E-C381-4662-9C91-D5DFE69D17B7}" srcOrd="1" destOrd="0" presId="urn:microsoft.com/office/officeart/2018/2/layout/IconCircleList"/>
    <dgm:cxn modelId="{B419A2EC-E24D-4322-B03F-337A8456D9F8}" type="presParOf" srcId="{834DE811-7909-4843-AD7C-ACCC90D9DF23}" destId="{62D475E4-7AF8-4F7F-A2E1-47D9AA18CBB3}" srcOrd="2" destOrd="0" presId="urn:microsoft.com/office/officeart/2018/2/layout/IconCircleList"/>
    <dgm:cxn modelId="{E72BA101-8798-4915-B2B8-37C8665BEF48}" type="presParOf" srcId="{834DE811-7909-4843-AD7C-ACCC90D9DF23}" destId="{BDC63670-A68F-4081-B1D6-3B1E441FFB12}" srcOrd="3" destOrd="0" presId="urn:microsoft.com/office/officeart/2018/2/layout/IconCircleList"/>
    <dgm:cxn modelId="{99A22C31-3BC6-42C4-B59B-3BFAA3D3031A}" type="presParOf" srcId="{6CFED609-6B17-4394-9711-58AE1AD067EF}" destId="{B03D7AF6-8DEC-425C-8C82-51F1F5375EBA}" srcOrd="1" destOrd="0" presId="urn:microsoft.com/office/officeart/2018/2/layout/IconCircleList"/>
    <dgm:cxn modelId="{4CC112F0-B9F2-4081-8F4A-BC1A936A543F}" type="presParOf" srcId="{6CFED609-6B17-4394-9711-58AE1AD067EF}" destId="{B55AD2E8-378E-462A-B5A0-2952FC142805}" srcOrd="2" destOrd="0" presId="urn:microsoft.com/office/officeart/2018/2/layout/IconCircleList"/>
    <dgm:cxn modelId="{5425F75E-1A95-42D0-9350-AB1787D98CBD}" type="presParOf" srcId="{B55AD2E8-378E-462A-B5A0-2952FC142805}" destId="{7333823F-235C-4D92-B28C-A4A7B4237C6E}" srcOrd="0" destOrd="0" presId="urn:microsoft.com/office/officeart/2018/2/layout/IconCircleList"/>
    <dgm:cxn modelId="{D750611D-0091-448F-8009-C44BC5B4E7CE}" type="presParOf" srcId="{B55AD2E8-378E-462A-B5A0-2952FC142805}" destId="{033789C3-FDD9-4247-8F15-732EEFAE8146}" srcOrd="1" destOrd="0" presId="urn:microsoft.com/office/officeart/2018/2/layout/IconCircleList"/>
    <dgm:cxn modelId="{9A67ACB7-AF1C-4801-8F44-5DA78F1EE2AA}" type="presParOf" srcId="{B55AD2E8-378E-462A-B5A0-2952FC142805}" destId="{03FB3294-1923-4D27-8578-1833B09A9ED0}" srcOrd="2" destOrd="0" presId="urn:microsoft.com/office/officeart/2018/2/layout/IconCircleList"/>
    <dgm:cxn modelId="{1A2CAAEA-90DF-43EF-B1F6-1DA8DC3111B2}" type="presParOf" srcId="{B55AD2E8-378E-462A-B5A0-2952FC142805}" destId="{93086611-09C1-400C-9C08-AF870E896A35}" srcOrd="3" destOrd="0" presId="urn:microsoft.com/office/officeart/2018/2/layout/IconCircleList"/>
    <dgm:cxn modelId="{2E8641AE-62C9-462D-A576-3BC5873BB4FE}" type="presParOf" srcId="{6CFED609-6B17-4394-9711-58AE1AD067EF}" destId="{6B1D69E9-ED0C-4C9A-9367-FBAA205B82E5}" srcOrd="3" destOrd="0" presId="urn:microsoft.com/office/officeart/2018/2/layout/IconCircleList"/>
    <dgm:cxn modelId="{C2BF5FD5-1B1B-49A8-A3EE-F96FF350E8C4}" type="presParOf" srcId="{6CFED609-6B17-4394-9711-58AE1AD067EF}" destId="{19FC09B6-0D05-4A39-BEFC-79510AEBA1AB}" srcOrd="4" destOrd="0" presId="urn:microsoft.com/office/officeart/2018/2/layout/IconCircleList"/>
    <dgm:cxn modelId="{1A6862CD-596D-49B6-9603-5846D0B4EBEC}" type="presParOf" srcId="{19FC09B6-0D05-4A39-BEFC-79510AEBA1AB}" destId="{6C20D4AE-FDF4-40F5-B9C6-C7149A269360}" srcOrd="0" destOrd="0" presId="urn:microsoft.com/office/officeart/2018/2/layout/IconCircleList"/>
    <dgm:cxn modelId="{756E2893-F047-400D-B006-2AAAF4347DC6}" type="presParOf" srcId="{19FC09B6-0D05-4A39-BEFC-79510AEBA1AB}" destId="{DC0FEBF0-67D7-4F6F-99DB-83E2BFD6CD9F}" srcOrd="1" destOrd="0" presId="urn:microsoft.com/office/officeart/2018/2/layout/IconCircleList"/>
    <dgm:cxn modelId="{443CAADB-3EB2-4E6A-8059-38E965FE3DD1}" type="presParOf" srcId="{19FC09B6-0D05-4A39-BEFC-79510AEBA1AB}" destId="{5A6771A0-8ACF-44BF-8F79-D96E48046E60}" srcOrd="2" destOrd="0" presId="urn:microsoft.com/office/officeart/2018/2/layout/IconCircleList"/>
    <dgm:cxn modelId="{E04E8ABC-86B9-4B39-A5AD-DF48865DD200}" type="presParOf" srcId="{19FC09B6-0D05-4A39-BEFC-79510AEBA1AB}" destId="{0D055C96-1DDE-4BFE-968A-0252FC46CF8A}" srcOrd="3" destOrd="0" presId="urn:microsoft.com/office/officeart/2018/2/layout/IconCircleList"/>
    <dgm:cxn modelId="{6F9D9F49-F9A6-4432-B656-5076151F3E01}" type="presParOf" srcId="{6CFED609-6B17-4394-9711-58AE1AD067EF}" destId="{C5757B2F-673C-4114-A25B-9A3CD9EEDA0D}" srcOrd="5" destOrd="0" presId="urn:microsoft.com/office/officeart/2018/2/layout/IconCircleList"/>
    <dgm:cxn modelId="{FFF234B7-BB8F-43FC-AABF-9BA9FF34616C}" type="presParOf" srcId="{6CFED609-6B17-4394-9711-58AE1AD067EF}" destId="{5EC30BA8-BA18-424A-96AE-EBE350A7DA48}" srcOrd="6" destOrd="0" presId="urn:microsoft.com/office/officeart/2018/2/layout/IconCircleList"/>
    <dgm:cxn modelId="{26B03EB8-D3F7-4288-844C-B006E5C40365}" type="presParOf" srcId="{5EC30BA8-BA18-424A-96AE-EBE350A7DA48}" destId="{98078F4F-A80D-42B4-8D5B-7F69E9857F10}" srcOrd="0" destOrd="0" presId="urn:microsoft.com/office/officeart/2018/2/layout/IconCircleList"/>
    <dgm:cxn modelId="{797CDB27-9710-4D20-92CC-84BF38ACC3B7}" type="presParOf" srcId="{5EC30BA8-BA18-424A-96AE-EBE350A7DA48}" destId="{CBAE26A2-D6CE-4103-9457-C8AC2C8CC49F}" srcOrd="1" destOrd="0" presId="urn:microsoft.com/office/officeart/2018/2/layout/IconCircleList"/>
    <dgm:cxn modelId="{FF391E50-18BB-438F-B052-DEECD26E9412}" type="presParOf" srcId="{5EC30BA8-BA18-424A-96AE-EBE350A7DA48}" destId="{899DCA0F-B509-4215-89B4-218E4F5A04D4}" srcOrd="2" destOrd="0" presId="urn:microsoft.com/office/officeart/2018/2/layout/IconCircleList"/>
    <dgm:cxn modelId="{B4D88953-6B4B-4DEE-B926-00379DD6BAC3}" type="presParOf" srcId="{5EC30BA8-BA18-424A-96AE-EBE350A7DA48}" destId="{5DF02C5A-F9BA-40B5-A11C-C31C3B59E54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7F472C-FE38-4524-869A-9B0BDFC5E3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FF611B-6409-4963-9100-D3550F19BA35}">
      <dgm:prSet/>
      <dgm:spPr/>
      <dgm:t>
        <a:bodyPr/>
        <a:lstStyle/>
        <a:p>
          <a:r>
            <a:rPr lang="en-US" dirty="0"/>
            <a:t>Can my emotional experiences help me decide what is right from wrong? But my emotions change all the time- how can my Truth be dependent on something that can change so much from one day to the next? How can my Truth be reliable if it can change with emotion?</a:t>
          </a:r>
        </a:p>
      </dgm:t>
    </dgm:pt>
    <dgm:pt modelId="{D305F587-C634-49AB-9A26-8E9A1526C4A0}" type="parTrans" cxnId="{D99F1B52-6B7C-4A92-8C40-C3CE6EE7B67B}">
      <dgm:prSet/>
      <dgm:spPr/>
      <dgm:t>
        <a:bodyPr/>
        <a:lstStyle/>
        <a:p>
          <a:endParaRPr lang="en-US"/>
        </a:p>
      </dgm:t>
    </dgm:pt>
    <dgm:pt modelId="{F7E990F0-17E1-4A08-89FA-64FD33253D82}" type="sibTrans" cxnId="{D99F1B52-6B7C-4A92-8C40-C3CE6EE7B67B}">
      <dgm:prSet/>
      <dgm:spPr/>
      <dgm:t>
        <a:bodyPr/>
        <a:lstStyle/>
        <a:p>
          <a:endParaRPr lang="en-US"/>
        </a:p>
      </dgm:t>
    </dgm:pt>
    <dgm:pt modelId="{8E5A511D-CC73-4A3A-B81F-D1B49ABDE351}">
      <dgm:prSet/>
      <dgm:spPr/>
      <dgm:t>
        <a:bodyPr/>
        <a:lstStyle/>
        <a:p>
          <a:r>
            <a:rPr lang="en-US" dirty="0"/>
            <a:t>Can my experiences driven by my evil inclinations help me to decide what is right from wrong? But if my Truth is based on the level of my greed, ego, lust, slot, envy, anger and vengeance then how will I ever be able to serve a Truth that is higher than my own understanding of truth? How can I use this truth to cause anything other than destruction and harm unless I repent and mend my ways and use the wisdom I have found in this truth to help me then serve a Higher Purpose?</a:t>
          </a:r>
        </a:p>
      </dgm:t>
    </dgm:pt>
    <dgm:pt modelId="{AD7752D1-8F81-4CF9-B7CB-A97D2C7A3FCD}" type="parTrans" cxnId="{D660E31A-5270-4AA2-8049-193019B22D18}">
      <dgm:prSet/>
      <dgm:spPr/>
      <dgm:t>
        <a:bodyPr/>
        <a:lstStyle/>
        <a:p>
          <a:endParaRPr lang="en-US"/>
        </a:p>
      </dgm:t>
    </dgm:pt>
    <dgm:pt modelId="{D4E15D1C-FA7A-446A-B645-0D191407BFFF}" type="sibTrans" cxnId="{D660E31A-5270-4AA2-8049-193019B22D18}">
      <dgm:prSet/>
      <dgm:spPr/>
      <dgm:t>
        <a:bodyPr/>
        <a:lstStyle/>
        <a:p>
          <a:endParaRPr lang="en-US"/>
        </a:p>
      </dgm:t>
    </dgm:pt>
    <dgm:pt modelId="{89F6C5CC-1609-DD47-9A41-9C972E94A598}" type="pres">
      <dgm:prSet presAssocID="{5F7F472C-FE38-4524-869A-9B0BDFC5E37B}" presName="linear" presStyleCnt="0">
        <dgm:presLayoutVars>
          <dgm:animLvl val="lvl"/>
          <dgm:resizeHandles val="exact"/>
        </dgm:presLayoutVars>
      </dgm:prSet>
      <dgm:spPr/>
    </dgm:pt>
    <dgm:pt modelId="{20C92F5D-5D84-1A4E-AD75-F3CA268B3D77}" type="pres">
      <dgm:prSet presAssocID="{03FF611B-6409-4963-9100-D3550F19BA35}" presName="parentText" presStyleLbl="node1" presStyleIdx="0" presStyleCnt="2">
        <dgm:presLayoutVars>
          <dgm:chMax val="0"/>
          <dgm:bulletEnabled val="1"/>
        </dgm:presLayoutVars>
      </dgm:prSet>
      <dgm:spPr/>
    </dgm:pt>
    <dgm:pt modelId="{9C188967-9449-6D43-B19E-4A7EC08F5A38}" type="pres">
      <dgm:prSet presAssocID="{F7E990F0-17E1-4A08-89FA-64FD33253D82}" presName="spacer" presStyleCnt="0"/>
      <dgm:spPr/>
    </dgm:pt>
    <dgm:pt modelId="{1C13F97E-8020-6D46-9110-28A400CE1463}" type="pres">
      <dgm:prSet presAssocID="{8E5A511D-CC73-4A3A-B81F-D1B49ABDE351}" presName="parentText" presStyleLbl="node1" presStyleIdx="1" presStyleCnt="2">
        <dgm:presLayoutVars>
          <dgm:chMax val="0"/>
          <dgm:bulletEnabled val="1"/>
        </dgm:presLayoutVars>
      </dgm:prSet>
      <dgm:spPr/>
    </dgm:pt>
  </dgm:ptLst>
  <dgm:cxnLst>
    <dgm:cxn modelId="{C1038902-9DB2-E64A-B216-4A39BD844735}" type="presOf" srcId="{5F7F472C-FE38-4524-869A-9B0BDFC5E37B}" destId="{89F6C5CC-1609-DD47-9A41-9C972E94A598}" srcOrd="0" destOrd="0" presId="urn:microsoft.com/office/officeart/2005/8/layout/vList2"/>
    <dgm:cxn modelId="{D660E31A-5270-4AA2-8049-193019B22D18}" srcId="{5F7F472C-FE38-4524-869A-9B0BDFC5E37B}" destId="{8E5A511D-CC73-4A3A-B81F-D1B49ABDE351}" srcOrd="1" destOrd="0" parTransId="{AD7752D1-8F81-4CF9-B7CB-A97D2C7A3FCD}" sibTransId="{D4E15D1C-FA7A-446A-B645-0D191407BFFF}"/>
    <dgm:cxn modelId="{D99F1B52-6B7C-4A92-8C40-C3CE6EE7B67B}" srcId="{5F7F472C-FE38-4524-869A-9B0BDFC5E37B}" destId="{03FF611B-6409-4963-9100-D3550F19BA35}" srcOrd="0" destOrd="0" parTransId="{D305F587-C634-49AB-9A26-8E9A1526C4A0}" sibTransId="{F7E990F0-17E1-4A08-89FA-64FD33253D82}"/>
    <dgm:cxn modelId="{AA81AE55-C228-EC41-A92A-1C423959C821}" type="presOf" srcId="{8E5A511D-CC73-4A3A-B81F-D1B49ABDE351}" destId="{1C13F97E-8020-6D46-9110-28A400CE1463}" srcOrd="0" destOrd="0" presId="urn:microsoft.com/office/officeart/2005/8/layout/vList2"/>
    <dgm:cxn modelId="{4AEE6BEB-B1C4-6B42-A4EB-6FE00EF204CE}" type="presOf" srcId="{03FF611B-6409-4963-9100-D3550F19BA35}" destId="{20C92F5D-5D84-1A4E-AD75-F3CA268B3D77}" srcOrd="0" destOrd="0" presId="urn:microsoft.com/office/officeart/2005/8/layout/vList2"/>
    <dgm:cxn modelId="{488AB94C-0C23-7F4F-8433-81AF0B19DA7A}" type="presParOf" srcId="{89F6C5CC-1609-DD47-9A41-9C972E94A598}" destId="{20C92F5D-5D84-1A4E-AD75-F3CA268B3D77}" srcOrd="0" destOrd="0" presId="urn:microsoft.com/office/officeart/2005/8/layout/vList2"/>
    <dgm:cxn modelId="{139A0378-0CC8-D74C-BF48-7AF2E9B5CECA}" type="presParOf" srcId="{89F6C5CC-1609-DD47-9A41-9C972E94A598}" destId="{9C188967-9449-6D43-B19E-4A7EC08F5A38}" srcOrd="1" destOrd="0" presId="urn:microsoft.com/office/officeart/2005/8/layout/vList2"/>
    <dgm:cxn modelId="{DE3D232D-2688-294D-801B-CFA25B0E6D77}" type="presParOf" srcId="{89F6C5CC-1609-DD47-9A41-9C972E94A598}" destId="{1C13F97E-8020-6D46-9110-28A400CE146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C59C11-5F9F-4D9F-A1B6-EE42153755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1FB07F-E3CD-4C39-A8EE-92C409EAFA1A}">
      <dgm:prSet/>
      <dgm:spPr/>
      <dgm:t>
        <a:bodyPr/>
        <a:lstStyle/>
        <a:p>
          <a:pPr>
            <a:lnSpc>
              <a:spcPct val="100000"/>
            </a:lnSpc>
          </a:pPr>
          <a:r>
            <a:rPr lang="en-US"/>
            <a:t>Can knowledge help me to find my Truth? </a:t>
          </a:r>
        </a:p>
      </dgm:t>
    </dgm:pt>
    <dgm:pt modelId="{9A61A1EC-092C-4A52-BF6B-26117843C7BB}" type="parTrans" cxnId="{871E3746-044C-4205-BF3F-9DA521982471}">
      <dgm:prSet/>
      <dgm:spPr/>
      <dgm:t>
        <a:bodyPr/>
        <a:lstStyle/>
        <a:p>
          <a:endParaRPr lang="en-US"/>
        </a:p>
      </dgm:t>
    </dgm:pt>
    <dgm:pt modelId="{60B773F2-654E-4A4D-9E01-1FD0F88ADCD7}" type="sibTrans" cxnId="{871E3746-044C-4205-BF3F-9DA521982471}">
      <dgm:prSet/>
      <dgm:spPr/>
      <dgm:t>
        <a:bodyPr/>
        <a:lstStyle/>
        <a:p>
          <a:endParaRPr lang="en-US"/>
        </a:p>
      </dgm:t>
    </dgm:pt>
    <dgm:pt modelId="{436E5106-A6C6-426D-A437-AC59D81E0CD1}">
      <dgm:prSet/>
      <dgm:spPr/>
      <dgm:t>
        <a:bodyPr/>
        <a:lstStyle/>
        <a:p>
          <a:pPr>
            <a:lnSpc>
              <a:spcPct val="100000"/>
            </a:lnSpc>
          </a:pPr>
          <a:r>
            <a:rPr lang="en-US"/>
            <a:t>Can wisdom help me to find my Truth? </a:t>
          </a:r>
        </a:p>
      </dgm:t>
    </dgm:pt>
    <dgm:pt modelId="{2EDE4D6F-6838-4C04-9960-B342250CDC9D}" type="parTrans" cxnId="{8406460D-0F56-4163-B840-1BA8DB4031D5}">
      <dgm:prSet/>
      <dgm:spPr/>
      <dgm:t>
        <a:bodyPr/>
        <a:lstStyle/>
        <a:p>
          <a:endParaRPr lang="en-US"/>
        </a:p>
      </dgm:t>
    </dgm:pt>
    <dgm:pt modelId="{C16FCE0A-2848-4B01-ABC9-C77A2FA499DE}" type="sibTrans" cxnId="{8406460D-0F56-4163-B840-1BA8DB4031D5}">
      <dgm:prSet/>
      <dgm:spPr/>
      <dgm:t>
        <a:bodyPr/>
        <a:lstStyle/>
        <a:p>
          <a:endParaRPr lang="en-US"/>
        </a:p>
      </dgm:t>
    </dgm:pt>
    <dgm:pt modelId="{6B9D01DC-B55E-A240-94F0-3C579207F972}">
      <dgm:prSet/>
      <dgm:spPr/>
      <dgm:t>
        <a:bodyPr/>
        <a:lstStyle/>
        <a:p>
          <a:pPr>
            <a:lnSpc>
              <a:spcPct val="100000"/>
            </a:lnSpc>
          </a:pPr>
          <a:r>
            <a:rPr lang="en-US" dirty="0"/>
            <a:t>Can Understanding help me to find my Truth?</a:t>
          </a:r>
        </a:p>
      </dgm:t>
    </dgm:pt>
    <dgm:pt modelId="{FC5FD403-3380-8742-841E-0C4C28715720}" type="parTrans" cxnId="{D03F525A-9A84-3340-AA4A-5E9297F22AAA}">
      <dgm:prSet/>
      <dgm:spPr/>
      <dgm:t>
        <a:bodyPr/>
        <a:lstStyle/>
        <a:p>
          <a:endParaRPr lang="en-GB"/>
        </a:p>
      </dgm:t>
    </dgm:pt>
    <dgm:pt modelId="{8CE164ED-4688-084C-AC1C-30EE791260AE}" type="sibTrans" cxnId="{D03F525A-9A84-3340-AA4A-5E9297F22AAA}">
      <dgm:prSet/>
      <dgm:spPr/>
      <dgm:t>
        <a:bodyPr/>
        <a:lstStyle/>
        <a:p>
          <a:endParaRPr lang="en-GB"/>
        </a:p>
      </dgm:t>
    </dgm:pt>
    <dgm:pt modelId="{9B40A04E-A1D1-5841-9D88-CC4938DAE091}">
      <dgm:prSet/>
      <dgm:spPr/>
      <dgm:t>
        <a:bodyPr/>
        <a:lstStyle/>
        <a:p>
          <a:pPr>
            <a:lnSpc>
              <a:spcPct val="100000"/>
            </a:lnSpc>
          </a:pPr>
          <a:r>
            <a:rPr lang="en-US" dirty="0"/>
            <a:t>Can Love help me to find my Truth?</a:t>
          </a:r>
        </a:p>
      </dgm:t>
    </dgm:pt>
    <dgm:pt modelId="{67359270-5997-3946-B644-D1840E8AB0E6}" type="parTrans" cxnId="{AE896743-1C5F-434C-B27D-2045E5CCA280}">
      <dgm:prSet/>
      <dgm:spPr/>
    </dgm:pt>
    <dgm:pt modelId="{7FEDBDD5-1C81-9541-BF65-3456BC6E5C42}" type="sibTrans" cxnId="{AE896743-1C5F-434C-B27D-2045E5CCA280}">
      <dgm:prSet/>
      <dgm:spPr/>
    </dgm:pt>
    <dgm:pt modelId="{A5EE9851-E37B-4F69-9C02-A01FCE9603C1}" type="pres">
      <dgm:prSet presAssocID="{68C59C11-5F9F-4D9F-A1B6-EE421537558B}" presName="root" presStyleCnt="0">
        <dgm:presLayoutVars>
          <dgm:dir/>
          <dgm:resizeHandles val="exact"/>
        </dgm:presLayoutVars>
      </dgm:prSet>
      <dgm:spPr/>
    </dgm:pt>
    <dgm:pt modelId="{B804DC95-DF22-4281-9380-F139ABC6C74A}" type="pres">
      <dgm:prSet presAssocID="{141FB07F-E3CD-4C39-A8EE-92C409EAFA1A}" presName="compNode" presStyleCnt="0"/>
      <dgm:spPr/>
    </dgm:pt>
    <dgm:pt modelId="{2A0B3098-42F5-4BF1-A9B4-54593067A8BE}" type="pres">
      <dgm:prSet presAssocID="{141FB07F-E3CD-4C39-A8EE-92C409EAFA1A}" presName="bgRect" presStyleLbl="bgShp" presStyleIdx="0" presStyleCnt="4"/>
      <dgm:spPr/>
    </dgm:pt>
    <dgm:pt modelId="{B579E0AE-754C-45DD-9720-B579D37ADAA4}" type="pres">
      <dgm:prSet presAssocID="{141FB07F-E3CD-4C39-A8EE-92C409EAFA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E85183AF-A1C8-40DB-A530-6EA951031145}" type="pres">
      <dgm:prSet presAssocID="{141FB07F-E3CD-4C39-A8EE-92C409EAFA1A}" presName="spaceRect" presStyleCnt="0"/>
      <dgm:spPr/>
    </dgm:pt>
    <dgm:pt modelId="{FA509591-C351-44F1-903C-99845E762E94}" type="pres">
      <dgm:prSet presAssocID="{141FB07F-E3CD-4C39-A8EE-92C409EAFA1A}" presName="parTx" presStyleLbl="revTx" presStyleIdx="0" presStyleCnt="4">
        <dgm:presLayoutVars>
          <dgm:chMax val="0"/>
          <dgm:chPref val="0"/>
        </dgm:presLayoutVars>
      </dgm:prSet>
      <dgm:spPr/>
    </dgm:pt>
    <dgm:pt modelId="{B34305CC-0A8E-410C-916C-E65BF2028294}" type="pres">
      <dgm:prSet presAssocID="{60B773F2-654E-4A4D-9E01-1FD0F88ADCD7}" presName="sibTrans" presStyleCnt="0"/>
      <dgm:spPr/>
    </dgm:pt>
    <dgm:pt modelId="{E6B5C460-A014-4ABF-9DC6-BFBC31DE610A}" type="pres">
      <dgm:prSet presAssocID="{436E5106-A6C6-426D-A437-AC59D81E0CD1}" presName="compNode" presStyleCnt="0"/>
      <dgm:spPr/>
    </dgm:pt>
    <dgm:pt modelId="{10ECDFD6-104D-40A5-B3A9-E86D8A338EE5}" type="pres">
      <dgm:prSet presAssocID="{436E5106-A6C6-426D-A437-AC59D81E0CD1}" presName="bgRect" presStyleLbl="bgShp" presStyleIdx="1" presStyleCnt="4"/>
      <dgm:spPr/>
    </dgm:pt>
    <dgm:pt modelId="{290ECE70-F879-4BD4-BA90-3A28C901AA6A}" type="pres">
      <dgm:prSet presAssocID="{436E5106-A6C6-426D-A437-AC59D81E0CD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ayer Candle"/>
        </a:ext>
      </dgm:extLst>
    </dgm:pt>
    <dgm:pt modelId="{093685EF-9F93-4694-AA7A-2C126332E931}" type="pres">
      <dgm:prSet presAssocID="{436E5106-A6C6-426D-A437-AC59D81E0CD1}" presName="spaceRect" presStyleCnt="0"/>
      <dgm:spPr/>
    </dgm:pt>
    <dgm:pt modelId="{904227E1-4C66-4C43-A022-628BAD2DAF91}" type="pres">
      <dgm:prSet presAssocID="{436E5106-A6C6-426D-A437-AC59D81E0CD1}" presName="parTx" presStyleLbl="revTx" presStyleIdx="1" presStyleCnt="4">
        <dgm:presLayoutVars>
          <dgm:chMax val="0"/>
          <dgm:chPref val="0"/>
        </dgm:presLayoutVars>
      </dgm:prSet>
      <dgm:spPr/>
    </dgm:pt>
    <dgm:pt modelId="{591CE46D-495A-42D2-ABFF-C80219F49E4A}" type="pres">
      <dgm:prSet presAssocID="{C16FCE0A-2848-4B01-ABC9-C77A2FA499DE}" presName="sibTrans" presStyleCnt="0"/>
      <dgm:spPr/>
    </dgm:pt>
    <dgm:pt modelId="{18E0CE99-9055-4939-B787-DFA5D15FE52D}" type="pres">
      <dgm:prSet presAssocID="{6B9D01DC-B55E-A240-94F0-3C579207F972}" presName="compNode" presStyleCnt="0"/>
      <dgm:spPr/>
    </dgm:pt>
    <dgm:pt modelId="{7DA6E7B6-0237-4B97-B86F-A73F07029FD9}" type="pres">
      <dgm:prSet presAssocID="{6B9D01DC-B55E-A240-94F0-3C579207F972}" presName="bgRect" presStyleLbl="bgShp" presStyleIdx="2" presStyleCnt="4"/>
      <dgm:spPr/>
    </dgm:pt>
    <dgm:pt modelId="{01C08034-968B-457F-8223-F781EEB94B6D}" type="pres">
      <dgm:prSet presAssocID="{6B9D01DC-B55E-A240-94F0-3C579207F9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scope"/>
        </a:ext>
      </dgm:extLst>
    </dgm:pt>
    <dgm:pt modelId="{5AF6A880-1D85-4834-B67F-32355C2929C8}" type="pres">
      <dgm:prSet presAssocID="{6B9D01DC-B55E-A240-94F0-3C579207F972}" presName="spaceRect" presStyleCnt="0"/>
      <dgm:spPr/>
    </dgm:pt>
    <dgm:pt modelId="{6C18BFDB-CF46-45AA-9DB9-D71040F5B031}" type="pres">
      <dgm:prSet presAssocID="{6B9D01DC-B55E-A240-94F0-3C579207F972}" presName="parTx" presStyleLbl="revTx" presStyleIdx="2" presStyleCnt="4">
        <dgm:presLayoutVars>
          <dgm:chMax val="0"/>
          <dgm:chPref val="0"/>
        </dgm:presLayoutVars>
      </dgm:prSet>
      <dgm:spPr/>
    </dgm:pt>
    <dgm:pt modelId="{E05428D7-D6C0-6945-94F0-C293E9C7D47D}" type="pres">
      <dgm:prSet presAssocID="{8CE164ED-4688-084C-AC1C-30EE791260AE}" presName="sibTrans" presStyleCnt="0"/>
      <dgm:spPr/>
    </dgm:pt>
    <dgm:pt modelId="{D17722CA-9673-D649-B4F2-EB9CC0C7FF06}" type="pres">
      <dgm:prSet presAssocID="{9B40A04E-A1D1-5841-9D88-CC4938DAE091}" presName="compNode" presStyleCnt="0"/>
      <dgm:spPr/>
    </dgm:pt>
    <dgm:pt modelId="{4BFD2892-0164-BA49-A23E-BDC9EAC19C24}" type="pres">
      <dgm:prSet presAssocID="{9B40A04E-A1D1-5841-9D88-CC4938DAE091}" presName="bgRect" presStyleLbl="bgShp" presStyleIdx="3" presStyleCnt="4"/>
      <dgm:spPr/>
    </dgm:pt>
    <dgm:pt modelId="{C27E69BA-73F2-6D45-B842-630E350D78F4}" type="pres">
      <dgm:prSet presAssocID="{9B40A04E-A1D1-5841-9D88-CC4938DAE091}" presName="iconRect" presStyleLbl="node1" presStyleIdx="3" presStyleCnt="4"/>
      <dgm:spPr/>
    </dgm:pt>
    <dgm:pt modelId="{FD5D4118-F7DA-8B44-B880-3949371579BB}" type="pres">
      <dgm:prSet presAssocID="{9B40A04E-A1D1-5841-9D88-CC4938DAE091}" presName="spaceRect" presStyleCnt="0"/>
      <dgm:spPr/>
    </dgm:pt>
    <dgm:pt modelId="{58D085E1-489E-5646-B951-AE87927396BB}" type="pres">
      <dgm:prSet presAssocID="{9B40A04E-A1D1-5841-9D88-CC4938DAE091}" presName="parTx" presStyleLbl="revTx" presStyleIdx="3" presStyleCnt="4">
        <dgm:presLayoutVars>
          <dgm:chMax val="0"/>
          <dgm:chPref val="0"/>
        </dgm:presLayoutVars>
      </dgm:prSet>
      <dgm:spPr/>
    </dgm:pt>
  </dgm:ptLst>
  <dgm:cxnLst>
    <dgm:cxn modelId="{8406460D-0F56-4163-B840-1BA8DB4031D5}" srcId="{68C59C11-5F9F-4D9F-A1B6-EE421537558B}" destId="{436E5106-A6C6-426D-A437-AC59D81E0CD1}" srcOrd="1" destOrd="0" parTransId="{2EDE4D6F-6838-4C04-9960-B342250CDC9D}" sibTransId="{C16FCE0A-2848-4B01-ABC9-C77A2FA499DE}"/>
    <dgm:cxn modelId="{AE896743-1C5F-434C-B27D-2045E5CCA280}" srcId="{68C59C11-5F9F-4D9F-A1B6-EE421537558B}" destId="{9B40A04E-A1D1-5841-9D88-CC4938DAE091}" srcOrd="3" destOrd="0" parTransId="{67359270-5997-3946-B644-D1840E8AB0E6}" sibTransId="{7FEDBDD5-1C81-9541-BF65-3456BC6E5C42}"/>
    <dgm:cxn modelId="{871E3746-044C-4205-BF3F-9DA521982471}" srcId="{68C59C11-5F9F-4D9F-A1B6-EE421537558B}" destId="{141FB07F-E3CD-4C39-A8EE-92C409EAFA1A}" srcOrd="0" destOrd="0" parTransId="{9A61A1EC-092C-4A52-BF6B-26117843C7BB}" sibTransId="{60B773F2-654E-4A4D-9E01-1FD0F88ADCD7}"/>
    <dgm:cxn modelId="{AE60F456-1853-F54F-98E7-01520FA711F4}" type="presOf" srcId="{6B9D01DC-B55E-A240-94F0-3C579207F972}" destId="{6C18BFDB-CF46-45AA-9DB9-D71040F5B031}" srcOrd="0" destOrd="0" presId="urn:microsoft.com/office/officeart/2018/2/layout/IconVerticalSolidList"/>
    <dgm:cxn modelId="{D03F525A-9A84-3340-AA4A-5E9297F22AAA}" srcId="{68C59C11-5F9F-4D9F-A1B6-EE421537558B}" destId="{6B9D01DC-B55E-A240-94F0-3C579207F972}" srcOrd="2" destOrd="0" parTransId="{FC5FD403-3380-8742-841E-0C4C28715720}" sibTransId="{8CE164ED-4688-084C-AC1C-30EE791260AE}"/>
    <dgm:cxn modelId="{D2803067-9504-D248-9AF4-A0C232BBDE99}" type="presOf" srcId="{436E5106-A6C6-426D-A437-AC59D81E0CD1}" destId="{904227E1-4C66-4C43-A022-628BAD2DAF91}" srcOrd="0" destOrd="0" presId="urn:microsoft.com/office/officeart/2018/2/layout/IconVerticalSolidList"/>
    <dgm:cxn modelId="{D6E8CB86-9692-B442-8AA0-F065D7C0B08A}" type="presOf" srcId="{68C59C11-5F9F-4D9F-A1B6-EE421537558B}" destId="{A5EE9851-E37B-4F69-9C02-A01FCE9603C1}" srcOrd="0" destOrd="0" presId="urn:microsoft.com/office/officeart/2018/2/layout/IconVerticalSolidList"/>
    <dgm:cxn modelId="{A34FB9CE-6C8E-3841-AF06-8A08ADCD7BC6}" type="presOf" srcId="{141FB07F-E3CD-4C39-A8EE-92C409EAFA1A}" destId="{FA509591-C351-44F1-903C-99845E762E94}" srcOrd="0" destOrd="0" presId="urn:microsoft.com/office/officeart/2018/2/layout/IconVerticalSolidList"/>
    <dgm:cxn modelId="{04FDA9D9-7BEE-C647-B15A-789FA5B0FB17}" type="presOf" srcId="{9B40A04E-A1D1-5841-9D88-CC4938DAE091}" destId="{58D085E1-489E-5646-B951-AE87927396BB}" srcOrd="0" destOrd="0" presId="urn:microsoft.com/office/officeart/2018/2/layout/IconVerticalSolidList"/>
    <dgm:cxn modelId="{4B673CAF-8ADB-5E4C-ACE8-B2F39C4194FF}" type="presParOf" srcId="{A5EE9851-E37B-4F69-9C02-A01FCE9603C1}" destId="{B804DC95-DF22-4281-9380-F139ABC6C74A}" srcOrd="0" destOrd="0" presId="urn:microsoft.com/office/officeart/2018/2/layout/IconVerticalSolidList"/>
    <dgm:cxn modelId="{E3D41668-AE91-ED45-8255-7892D2F9E2AA}" type="presParOf" srcId="{B804DC95-DF22-4281-9380-F139ABC6C74A}" destId="{2A0B3098-42F5-4BF1-A9B4-54593067A8BE}" srcOrd="0" destOrd="0" presId="urn:microsoft.com/office/officeart/2018/2/layout/IconVerticalSolidList"/>
    <dgm:cxn modelId="{FD97531E-B78E-034A-8041-098E75579CAA}" type="presParOf" srcId="{B804DC95-DF22-4281-9380-F139ABC6C74A}" destId="{B579E0AE-754C-45DD-9720-B579D37ADAA4}" srcOrd="1" destOrd="0" presId="urn:microsoft.com/office/officeart/2018/2/layout/IconVerticalSolidList"/>
    <dgm:cxn modelId="{36937D97-1736-994B-B5A2-CD86876B5E01}" type="presParOf" srcId="{B804DC95-DF22-4281-9380-F139ABC6C74A}" destId="{E85183AF-A1C8-40DB-A530-6EA951031145}" srcOrd="2" destOrd="0" presId="urn:microsoft.com/office/officeart/2018/2/layout/IconVerticalSolidList"/>
    <dgm:cxn modelId="{0FA4710B-5EB2-D743-BEAF-987FB781B5C4}" type="presParOf" srcId="{B804DC95-DF22-4281-9380-F139ABC6C74A}" destId="{FA509591-C351-44F1-903C-99845E762E94}" srcOrd="3" destOrd="0" presId="urn:microsoft.com/office/officeart/2018/2/layout/IconVerticalSolidList"/>
    <dgm:cxn modelId="{ADDB16ED-F1D4-424B-A0F8-3C522E3C8F9C}" type="presParOf" srcId="{A5EE9851-E37B-4F69-9C02-A01FCE9603C1}" destId="{B34305CC-0A8E-410C-916C-E65BF2028294}" srcOrd="1" destOrd="0" presId="urn:microsoft.com/office/officeart/2018/2/layout/IconVerticalSolidList"/>
    <dgm:cxn modelId="{13F091D0-11C4-104C-A34B-E526F1E5062B}" type="presParOf" srcId="{A5EE9851-E37B-4F69-9C02-A01FCE9603C1}" destId="{E6B5C460-A014-4ABF-9DC6-BFBC31DE610A}" srcOrd="2" destOrd="0" presId="urn:microsoft.com/office/officeart/2018/2/layout/IconVerticalSolidList"/>
    <dgm:cxn modelId="{9B5FBF82-6430-C04E-94CD-A0A13DAE4FCB}" type="presParOf" srcId="{E6B5C460-A014-4ABF-9DC6-BFBC31DE610A}" destId="{10ECDFD6-104D-40A5-B3A9-E86D8A338EE5}" srcOrd="0" destOrd="0" presId="urn:microsoft.com/office/officeart/2018/2/layout/IconVerticalSolidList"/>
    <dgm:cxn modelId="{A010B3D2-E335-0F49-8BE1-B538D29B692E}" type="presParOf" srcId="{E6B5C460-A014-4ABF-9DC6-BFBC31DE610A}" destId="{290ECE70-F879-4BD4-BA90-3A28C901AA6A}" srcOrd="1" destOrd="0" presId="urn:microsoft.com/office/officeart/2018/2/layout/IconVerticalSolidList"/>
    <dgm:cxn modelId="{0F0E3D8B-72C3-DA40-B12F-DAAD2D20C80A}" type="presParOf" srcId="{E6B5C460-A014-4ABF-9DC6-BFBC31DE610A}" destId="{093685EF-9F93-4694-AA7A-2C126332E931}" srcOrd="2" destOrd="0" presId="urn:microsoft.com/office/officeart/2018/2/layout/IconVerticalSolidList"/>
    <dgm:cxn modelId="{D4F85CB6-E8BA-6144-A0C7-7C033C85A41E}" type="presParOf" srcId="{E6B5C460-A014-4ABF-9DC6-BFBC31DE610A}" destId="{904227E1-4C66-4C43-A022-628BAD2DAF91}" srcOrd="3" destOrd="0" presId="urn:microsoft.com/office/officeart/2018/2/layout/IconVerticalSolidList"/>
    <dgm:cxn modelId="{DC768950-3DCE-444A-AF82-B498B49CA081}" type="presParOf" srcId="{A5EE9851-E37B-4F69-9C02-A01FCE9603C1}" destId="{591CE46D-495A-42D2-ABFF-C80219F49E4A}" srcOrd="3" destOrd="0" presId="urn:microsoft.com/office/officeart/2018/2/layout/IconVerticalSolidList"/>
    <dgm:cxn modelId="{0B640804-1CFD-FA40-8852-EE9B47924C3A}" type="presParOf" srcId="{A5EE9851-E37B-4F69-9C02-A01FCE9603C1}" destId="{18E0CE99-9055-4939-B787-DFA5D15FE52D}" srcOrd="4" destOrd="0" presId="urn:microsoft.com/office/officeart/2018/2/layout/IconVerticalSolidList"/>
    <dgm:cxn modelId="{0840E07C-9E7F-E049-92D4-60D4ADC576A2}" type="presParOf" srcId="{18E0CE99-9055-4939-B787-DFA5D15FE52D}" destId="{7DA6E7B6-0237-4B97-B86F-A73F07029FD9}" srcOrd="0" destOrd="0" presId="urn:microsoft.com/office/officeart/2018/2/layout/IconVerticalSolidList"/>
    <dgm:cxn modelId="{12238A44-8CC4-AE46-BF5C-E8B524346367}" type="presParOf" srcId="{18E0CE99-9055-4939-B787-DFA5D15FE52D}" destId="{01C08034-968B-457F-8223-F781EEB94B6D}" srcOrd="1" destOrd="0" presId="urn:microsoft.com/office/officeart/2018/2/layout/IconVerticalSolidList"/>
    <dgm:cxn modelId="{30B41094-99C4-B44B-826C-A494223C9877}" type="presParOf" srcId="{18E0CE99-9055-4939-B787-DFA5D15FE52D}" destId="{5AF6A880-1D85-4834-B67F-32355C2929C8}" srcOrd="2" destOrd="0" presId="urn:microsoft.com/office/officeart/2018/2/layout/IconVerticalSolidList"/>
    <dgm:cxn modelId="{D4AD1CEC-EA91-4E46-963F-BC4E66978ECE}" type="presParOf" srcId="{18E0CE99-9055-4939-B787-DFA5D15FE52D}" destId="{6C18BFDB-CF46-45AA-9DB9-D71040F5B031}" srcOrd="3" destOrd="0" presId="urn:microsoft.com/office/officeart/2018/2/layout/IconVerticalSolidList"/>
    <dgm:cxn modelId="{9716643A-CBA9-B24A-BDDD-C01B5244DC66}" type="presParOf" srcId="{A5EE9851-E37B-4F69-9C02-A01FCE9603C1}" destId="{E05428D7-D6C0-6945-94F0-C293E9C7D47D}" srcOrd="5" destOrd="0" presId="urn:microsoft.com/office/officeart/2018/2/layout/IconVerticalSolidList"/>
    <dgm:cxn modelId="{56C9ECB5-4C9A-B246-8E34-11C5D759BB1D}" type="presParOf" srcId="{A5EE9851-E37B-4F69-9C02-A01FCE9603C1}" destId="{D17722CA-9673-D649-B4F2-EB9CC0C7FF06}" srcOrd="6" destOrd="0" presId="urn:microsoft.com/office/officeart/2018/2/layout/IconVerticalSolidList"/>
    <dgm:cxn modelId="{E2AE7A50-D9BC-0744-B693-BFF022C3A8D9}" type="presParOf" srcId="{D17722CA-9673-D649-B4F2-EB9CC0C7FF06}" destId="{4BFD2892-0164-BA49-A23E-BDC9EAC19C24}" srcOrd="0" destOrd="0" presId="urn:microsoft.com/office/officeart/2018/2/layout/IconVerticalSolidList"/>
    <dgm:cxn modelId="{EAD686BB-0FC5-6548-9E0B-35B50BF06111}" type="presParOf" srcId="{D17722CA-9673-D649-B4F2-EB9CC0C7FF06}" destId="{C27E69BA-73F2-6D45-B842-630E350D78F4}" srcOrd="1" destOrd="0" presId="urn:microsoft.com/office/officeart/2018/2/layout/IconVerticalSolidList"/>
    <dgm:cxn modelId="{89DB48D1-566A-474E-A311-53A743942037}" type="presParOf" srcId="{D17722CA-9673-D649-B4F2-EB9CC0C7FF06}" destId="{FD5D4118-F7DA-8B44-B880-3949371579BB}" srcOrd="2" destOrd="0" presId="urn:microsoft.com/office/officeart/2018/2/layout/IconVerticalSolidList"/>
    <dgm:cxn modelId="{4124A327-7240-F540-83A4-3DBEBC9C40BC}" type="presParOf" srcId="{D17722CA-9673-D649-B4F2-EB9CC0C7FF06}" destId="{58D085E1-489E-5646-B951-AE87927396B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B24725-62F2-4FF6-B068-B3A744D1843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57ECE-7083-408E-9636-ACF74E6BC74F}">
      <dgm:prSet/>
      <dgm:spPr/>
      <dgm:t>
        <a:bodyPr/>
        <a:lstStyle/>
        <a:p>
          <a:r>
            <a:rPr lang="en-GB"/>
            <a:t>Can self judgement and self reflection help me to find truth and therefore good in my soul and enable me to better and more clearly see the good and truth in others? </a:t>
          </a:r>
          <a:endParaRPr lang="en-US"/>
        </a:p>
      </dgm:t>
    </dgm:pt>
    <dgm:pt modelId="{3AE6354D-4389-4F66-AE98-98212E78D483}" type="parTrans" cxnId="{546755F9-4A5C-4CB5-84B6-5D02B5C0761F}">
      <dgm:prSet/>
      <dgm:spPr/>
      <dgm:t>
        <a:bodyPr/>
        <a:lstStyle/>
        <a:p>
          <a:endParaRPr lang="en-US"/>
        </a:p>
      </dgm:t>
    </dgm:pt>
    <dgm:pt modelId="{08CAB8D3-C8A5-43BB-81DF-AA533E4D4519}" type="sibTrans" cxnId="{546755F9-4A5C-4CB5-84B6-5D02B5C0761F}">
      <dgm:prSet/>
      <dgm:spPr/>
      <dgm:t>
        <a:bodyPr/>
        <a:lstStyle/>
        <a:p>
          <a:endParaRPr lang="en-US"/>
        </a:p>
      </dgm:t>
    </dgm:pt>
    <dgm:pt modelId="{27751390-4152-45E0-9B6C-34D7BBF39B52}">
      <dgm:prSet/>
      <dgm:spPr/>
      <dgm:t>
        <a:bodyPr/>
        <a:lstStyle/>
        <a:p>
          <a:r>
            <a:rPr lang="en-GB"/>
            <a:t>How can seeking truth and my ability to judge right from wrong enable me to see more clearly so that I can remove the plank from my own eye and help to remove the dust from the eye of my fellow human? </a:t>
          </a:r>
          <a:endParaRPr lang="en-US"/>
        </a:p>
      </dgm:t>
    </dgm:pt>
    <dgm:pt modelId="{F919D181-5841-4919-B182-6AA0003A05FA}" type="parTrans" cxnId="{966AC9F0-7E19-4E90-ABB7-469E3C556753}">
      <dgm:prSet/>
      <dgm:spPr/>
      <dgm:t>
        <a:bodyPr/>
        <a:lstStyle/>
        <a:p>
          <a:endParaRPr lang="en-US"/>
        </a:p>
      </dgm:t>
    </dgm:pt>
    <dgm:pt modelId="{8586CC15-99B1-43CB-85AE-1FEC7E18963D}" type="sibTrans" cxnId="{966AC9F0-7E19-4E90-ABB7-469E3C556753}">
      <dgm:prSet/>
      <dgm:spPr/>
      <dgm:t>
        <a:bodyPr/>
        <a:lstStyle/>
        <a:p>
          <a:endParaRPr lang="en-US"/>
        </a:p>
      </dgm:t>
    </dgm:pt>
    <dgm:pt modelId="{014F072B-82F2-45F6-9482-27E4089695B4}">
      <dgm:prSet/>
      <dgm:spPr/>
      <dgm:t>
        <a:bodyPr/>
        <a:lstStyle/>
        <a:p>
          <a:r>
            <a:rPr lang="en-GB"/>
            <a:t>How does my seeking of truth affect my ability to see more clearly? How can Seeking Truth, being more truthful and Integrity help me to see with my heart that which my eyes do not see? How can I find a treasure that I do lot seek? How can love enable me to see and reach out for the hand of Truth that is waiting for me to cleave to it? </a:t>
          </a:r>
          <a:endParaRPr lang="en-US"/>
        </a:p>
      </dgm:t>
    </dgm:pt>
    <dgm:pt modelId="{C15ED537-C8B6-402E-88D1-6367F5712710}" type="parTrans" cxnId="{B8CBA6A7-CBB3-4334-B98F-3AD4BEBF2666}">
      <dgm:prSet/>
      <dgm:spPr/>
      <dgm:t>
        <a:bodyPr/>
        <a:lstStyle/>
        <a:p>
          <a:endParaRPr lang="en-US"/>
        </a:p>
      </dgm:t>
    </dgm:pt>
    <dgm:pt modelId="{1A5E325C-C185-4447-BE21-00FCAB2441A9}" type="sibTrans" cxnId="{B8CBA6A7-CBB3-4334-B98F-3AD4BEBF2666}">
      <dgm:prSet/>
      <dgm:spPr/>
      <dgm:t>
        <a:bodyPr/>
        <a:lstStyle/>
        <a:p>
          <a:endParaRPr lang="en-US"/>
        </a:p>
      </dgm:t>
    </dgm:pt>
    <dgm:pt modelId="{1B30383D-B9FB-4A9C-B912-30B00D2D3C7F}" type="pres">
      <dgm:prSet presAssocID="{67B24725-62F2-4FF6-B068-B3A744D18438}" presName="root" presStyleCnt="0">
        <dgm:presLayoutVars>
          <dgm:dir/>
          <dgm:resizeHandles val="exact"/>
        </dgm:presLayoutVars>
      </dgm:prSet>
      <dgm:spPr/>
    </dgm:pt>
    <dgm:pt modelId="{98DCDA74-FBFF-4B9C-B4AC-FFF1682AE14F}" type="pres">
      <dgm:prSet presAssocID="{F1257ECE-7083-408E-9636-ACF74E6BC74F}" presName="compNode" presStyleCnt="0"/>
      <dgm:spPr/>
    </dgm:pt>
    <dgm:pt modelId="{D8274464-756D-4DC1-AD56-3560E5044752}" type="pres">
      <dgm:prSet presAssocID="{F1257ECE-7083-408E-9636-ACF74E6BC74F}" presName="bgRect" presStyleLbl="bgShp" presStyleIdx="0" presStyleCnt="3"/>
      <dgm:spPr/>
    </dgm:pt>
    <dgm:pt modelId="{1BC0AE0B-6466-4140-AAA6-A54C31E4C1E5}" type="pres">
      <dgm:prSet presAssocID="{F1257ECE-7083-408E-9636-ACF74E6BC7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B10DCFE-503D-47C6-ACC2-B62B2078755C}" type="pres">
      <dgm:prSet presAssocID="{F1257ECE-7083-408E-9636-ACF74E6BC74F}" presName="spaceRect" presStyleCnt="0"/>
      <dgm:spPr/>
    </dgm:pt>
    <dgm:pt modelId="{3D6B456C-7129-4F69-95D6-8C7CF8B2F48A}" type="pres">
      <dgm:prSet presAssocID="{F1257ECE-7083-408E-9636-ACF74E6BC74F}" presName="parTx" presStyleLbl="revTx" presStyleIdx="0" presStyleCnt="3">
        <dgm:presLayoutVars>
          <dgm:chMax val="0"/>
          <dgm:chPref val="0"/>
        </dgm:presLayoutVars>
      </dgm:prSet>
      <dgm:spPr/>
    </dgm:pt>
    <dgm:pt modelId="{ADAF6343-5024-43C8-B94D-48CE2D25C742}" type="pres">
      <dgm:prSet presAssocID="{08CAB8D3-C8A5-43BB-81DF-AA533E4D4519}" presName="sibTrans" presStyleCnt="0"/>
      <dgm:spPr/>
    </dgm:pt>
    <dgm:pt modelId="{BEC09C18-0BF1-41C2-BE74-5D3EC3791108}" type="pres">
      <dgm:prSet presAssocID="{27751390-4152-45E0-9B6C-34D7BBF39B52}" presName="compNode" presStyleCnt="0"/>
      <dgm:spPr/>
    </dgm:pt>
    <dgm:pt modelId="{E17ADA48-86ED-4704-9A75-C9533A70C90D}" type="pres">
      <dgm:prSet presAssocID="{27751390-4152-45E0-9B6C-34D7BBF39B52}" presName="bgRect" presStyleLbl="bgShp" presStyleIdx="1" presStyleCnt="3"/>
      <dgm:spPr/>
    </dgm:pt>
    <dgm:pt modelId="{144D6FBD-8956-4EA9-B870-E2ADD3345FE8}" type="pres">
      <dgm:prSet presAssocID="{27751390-4152-45E0-9B6C-34D7BBF39B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5CD359A-AFE4-4686-AB28-E4BD3B73709F}" type="pres">
      <dgm:prSet presAssocID="{27751390-4152-45E0-9B6C-34D7BBF39B52}" presName="spaceRect" presStyleCnt="0"/>
      <dgm:spPr/>
    </dgm:pt>
    <dgm:pt modelId="{F3BBC9E1-AD1C-4648-B7AE-E6E054FC0F96}" type="pres">
      <dgm:prSet presAssocID="{27751390-4152-45E0-9B6C-34D7BBF39B52}" presName="parTx" presStyleLbl="revTx" presStyleIdx="1" presStyleCnt="3">
        <dgm:presLayoutVars>
          <dgm:chMax val="0"/>
          <dgm:chPref val="0"/>
        </dgm:presLayoutVars>
      </dgm:prSet>
      <dgm:spPr/>
    </dgm:pt>
    <dgm:pt modelId="{972CDBBC-EC53-4838-8D85-5DD189EF1D10}" type="pres">
      <dgm:prSet presAssocID="{8586CC15-99B1-43CB-85AE-1FEC7E18963D}" presName="sibTrans" presStyleCnt="0"/>
      <dgm:spPr/>
    </dgm:pt>
    <dgm:pt modelId="{665B5575-81F5-4AB5-A467-64EA5C9FD614}" type="pres">
      <dgm:prSet presAssocID="{014F072B-82F2-45F6-9482-27E4089695B4}" presName="compNode" presStyleCnt="0"/>
      <dgm:spPr/>
    </dgm:pt>
    <dgm:pt modelId="{90C83BB7-9362-4E11-8F85-80F15AB9F2D7}" type="pres">
      <dgm:prSet presAssocID="{014F072B-82F2-45F6-9482-27E4089695B4}" presName="bgRect" presStyleLbl="bgShp" presStyleIdx="2" presStyleCnt="3"/>
      <dgm:spPr/>
    </dgm:pt>
    <dgm:pt modelId="{70BCE977-12B6-4D51-8E69-90BF69F85C2E}" type="pres">
      <dgm:prSet presAssocID="{014F072B-82F2-45F6-9482-27E4089695B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0465C711-BCDD-4C73-AA44-A51CAB50A8E8}" type="pres">
      <dgm:prSet presAssocID="{014F072B-82F2-45F6-9482-27E4089695B4}" presName="spaceRect" presStyleCnt="0"/>
      <dgm:spPr/>
    </dgm:pt>
    <dgm:pt modelId="{F788FA68-FB33-4529-95D7-0ED423795A49}" type="pres">
      <dgm:prSet presAssocID="{014F072B-82F2-45F6-9482-27E4089695B4}" presName="parTx" presStyleLbl="revTx" presStyleIdx="2" presStyleCnt="3">
        <dgm:presLayoutVars>
          <dgm:chMax val="0"/>
          <dgm:chPref val="0"/>
        </dgm:presLayoutVars>
      </dgm:prSet>
      <dgm:spPr/>
    </dgm:pt>
  </dgm:ptLst>
  <dgm:cxnLst>
    <dgm:cxn modelId="{DDB40B3B-CD9D-4CA0-927F-4C6FA45D5DB3}" type="presOf" srcId="{014F072B-82F2-45F6-9482-27E4089695B4}" destId="{F788FA68-FB33-4529-95D7-0ED423795A49}" srcOrd="0" destOrd="0" presId="urn:microsoft.com/office/officeart/2018/2/layout/IconVerticalSolidList"/>
    <dgm:cxn modelId="{B8CBA6A7-CBB3-4334-B98F-3AD4BEBF2666}" srcId="{67B24725-62F2-4FF6-B068-B3A744D18438}" destId="{014F072B-82F2-45F6-9482-27E4089695B4}" srcOrd="2" destOrd="0" parTransId="{C15ED537-C8B6-402E-88D1-6367F5712710}" sibTransId="{1A5E325C-C185-4447-BE21-00FCAB2441A9}"/>
    <dgm:cxn modelId="{2FA357D1-6C13-4A8E-A687-11CC3F8563AD}" type="presOf" srcId="{67B24725-62F2-4FF6-B068-B3A744D18438}" destId="{1B30383D-B9FB-4A9C-B912-30B00D2D3C7F}" srcOrd="0" destOrd="0" presId="urn:microsoft.com/office/officeart/2018/2/layout/IconVerticalSolidList"/>
    <dgm:cxn modelId="{E1C03DD6-F27A-448C-972E-A2FD970F6D2E}" type="presOf" srcId="{27751390-4152-45E0-9B6C-34D7BBF39B52}" destId="{F3BBC9E1-AD1C-4648-B7AE-E6E054FC0F96}" srcOrd="0" destOrd="0" presId="urn:microsoft.com/office/officeart/2018/2/layout/IconVerticalSolidList"/>
    <dgm:cxn modelId="{62CB4ADB-AF30-47F4-8555-E08CBE84BB65}" type="presOf" srcId="{F1257ECE-7083-408E-9636-ACF74E6BC74F}" destId="{3D6B456C-7129-4F69-95D6-8C7CF8B2F48A}" srcOrd="0" destOrd="0" presId="urn:microsoft.com/office/officeart/2018/2/layout/IconVerticalSolidList"/>
    <dgm:cxn modelId="{966AC9F0-7E19-4E90-ABB7-469E3C556753}" srcId="{67B24725-62F2-4FF6-B068-B3A744D18438}" destId="{27751390-4152-45E0-9B6C-34D7BBF39B52}" srcOrd="1" destOrd="0" parTransId="{F919D181-5841-4919-B182-6AA0003A05FA}" sibTransId="{8586CC15-99B1-43CB-85AE-1FEC7E18963D}"/>
    <dgm:cxn modelId="{546755F9-4A5C-4CB5-84B6-5D02B5C0761F}" srcId="{67B24725-62F2-4FF6-B068-B3A744D18438}" destId="{F1257ECE-7083-408E-9636-ACF74E6BC74F}" srcOrd="0" destOrd="0" parTransId="{3AE6354D-4389-4F66-AE98-98212E78D483}" sibTransId="{08CAB8D3-C8A5-43BB-81DF-AA533E4D4519}"/>
    <dgm:cxn modelId="{A0B1F95D-980A-4D0A-B9BC-98D35FD99E82}" type="presParOf" srcId="{1B30383D-B9FB-4A9C-B912-30B00D2D3C7F}" destId="{98DCDA74-FBFF-4B9C-B4AC-FFF1682AE14F}" srcOrd="0" destOrd="0" presId="urn:microsoft.com/office/officeart/2018/2/layout/IconVerticalSolidList"/>
    <dgm:cxn modelId="{7DAD63A4-7B51-43AD-A91F-A6407F5CEE6B}" type="presParOf" srcId="{98DCDA74-FBFF-4B9C-B4AC-FFF1682AE14F}" destId="{D8274464-756D-4DC1-AD56-3560E5044752}" srcOrd="0" destOrd="0" presId="urn:microsoft.com/office/officeart/2018/2/layout/IconVerticalSolidList"/>
    <dgm:cxn modelId="{5A48E05C-8E30-4626-A418-B082610CD0D6}" type="presParOf" srcId="{98DCDA74-FBFF-4B9C-B4AC-FFF1682AE14F}" destId="{1BC0AE0B-6466-4140-AAA6-A54C31E4C1E5}" srcOrd="1" destOrd="0" presId="urn:microsoft.com/office/officeart/2018/2/layout/IconVerticalSolidList"/>
    <dgm:cxn modelId="{71DA273E-67D5-48F9-B9D7-1D1246B848D6}" type="presParOf" srcId="{98DCDA74-FBFF-4B9C-B4AC-FFF1682AE14F}" destId="{CB10DCFE-503D-47C6-ACC2-B62B2078755C}" srcOrd="2" destOrd="0" presId="urn:microsoft.com/office/officeart/2018/2/layout/IconVerticalSolidList"/>
    <dgm:cxn modelId="{95E9B118-F157-4CFE-83DA-B691F9A79D2D}" type="presParOf" srcId="{98DCDA74-FBFF-4B9C-B4AC-FFF1682AE14F}" destId="{3D6B456C-7129-4F69-95D6-8C7CF8B2F48A}" srcOrd="3" destOrd="0" presId="urn:microsoft.com/office/officeart/2018/2/layout/IconVerticalSolidList"/>
    <dgm:cxn modelId="{4749B174-C331-416E-A908-CF78A7745146}" type="presParOf" srcId="{1B30383D-B9FB-4A9C-B912-30B00D2D3C7F}" destId="{ADAF6343-5024-43C8-B94D-48CE2D25C742}" srcOrd="1" destOrd="0" presId="urn:microsoft.com/office/officeart/2018/2/layout/IconVerticalSolidList"/>
    <dgm:cxn modelId="{501FC777-7357-4123-842F-3DB86A5D39BC}" type="presParOf" srcId="{1B30383D-B9FB-4A9C-B912-30B00D2D3C7F}" destId="{BEC09C18-0BF1-41C2-BE74-5D3EC3791108}" srcOrd="2" destOrd="0" presId="urn:microsoft.com/office/officeart/2018/2/layout/IconVerticalSolidList"/>
    <dgm:cxn modelId="{DB1332F0-2F0D-42A5-AB0B-6BE50A1BE6D2}" type="presParOf" srcId="{BEC09C18-0BF1-41C2-BE74-5D3EC3791108}" destId="{E17ADA48-86ED-4704-9A75-C9533A70C90D}" srcOrd="0" destOrd="0" presId="urn:microsoft.com/office/officeart/2018/2/layout/IconVerticalSolidList"/>
    <dgm:cxn modelId="{49B80E85-BE94-486B-9A37-7BD2FC8536F5}" type="presParOf" srcId="{BEC09C18-0BF1-41C2-BE74-5D3EC3791108}" destId="{144D6FBD-8956-4EA9-B870-E2ADD3345FE8}" srcOrd="1" destOrd="0" presId="urn:microsoft.com/office/officeart/2018/2/layout/IconVerticalSolidList"/>
    <dgm:cxn modelId="{A1BFFD57-B646-4B34-8664-6A8AB099B8A1}" type="presParOf" srcId="{BEC09C18-0BF1-41C2-BE74-5D3EC3791108}" destId="{C5CD359A-AFE4-4686-AB28-E4BD3B73709F}" srcOrd="2" destOrd="0" presId="urn:microsoft.com/office/officeart/2018/2/layout/IconVerticalSolidList"/>
    <dgm:cxn modelId="{AEF9D07F-2BDE-4362-88F0-5CB0EB9EA513}" type="presParOf" srcId="{BEC09C18-0BF1-41C2-BE74-5D3EC3791108}" destId="{F3BBC9E1-AD1C-4648-B7AE-E6E054FC0F96}" srcOrd="3" destOrd="0" presId="urn:microsoft.com/office/officeart/2018/2/layout/IconVerticalSolidList"/>
    <dgm:cxn modelId="{F9AA7A14-822D-4B2F-8F6A-05E7E3A84EF1}" type="presParOf" srcId="{1B30383D-B9FB-4A9C-B912-30B00D2D3C7F}" destId="{972CDBBC-EC53-4838-8D85-5DD189EF1D10}" srcOrd="3" destOrd="0" presId="urn:microsoft.com/office/officeart/2018/2/layout/IconVerticalSolidList"/>
    <dgm:cxn modelId="{7A17F1FF-F8EF-4741-96B2-F61B1A260FDC}" type="presParOf" srcId="{1B30383D-B9FB-4A9C-B912-30B00D2D3C7F}" destId="{665B5575-81F5-4AB5-A467-64EA5C9FD614}" srcOrd="4" destOrd="0" presId="urn:microsoft.com/office/officeart/2018/2/layout/IconVerticalSolidList"/>
    <dgm:cxn modelId="{4F6A97E4-7090-4A34-A967-7691CC132215}" type="presParOf" srcId="{665B5575-81F5-4AB5-A467-64EA5C9FD614}" destId="{90C83BB7-9362-4E11-8F85-80F15AB9F2D7}" srcOrd="0" destOrd="0" presId="urn:microsoft.com/office/officeart/2018/2/layout/IconVerticalSolidList"/>
    <dgm:cxn modelId="{651543DA-10BB-41DE-A488-8CB5A45DDF17}" type="presParOf" srcId="{665B5575-81F5-4AB5-A467-64EA5C9FD614}" destId="{70BCE977-12B6-4D51-8E69-90BF69F85C2E}" srcOrd="1" destOrd="0" presId="urn:microsoft.com/office/officeart/2018/2/layout/IconVerticalSolidList"/>
    <dgm:cxn modelId="{9DF40D10-D838-4B67-8990-0081FB4B66F2}" type="presParOf" srcId="{665B5575-81F5-4AB5-A467-64EA5C9FD614}" destId="{0465C711-BCDD-4C73-AA44-A51CAB50A8E8}" srcOrd="2" destOrd="0" presId="urn:microsoft.com/office/officeart/2018/2/layout/IconVerticalSolidList"/>
    <dgm:cxn modelId="{2C34630E-B5AB-4AB5-9241-7428D3AC98EA}" type="presParOf" srcId="{665B5575-81F5-4AB5-A467-64EA5C9FD614}" destId="{F788FA68-FB33-4529-95D7-0ED423795A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61393E-A96B-479E-9778-B41FD2A1FC2D}"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8036B665-AB31-4E4F-93AA-FCD1B2E5D5CE}">
      <dgm:prSet/>
      <dgm:spPr/>
      <dgm:t>
        <a:bodyPr/>
        <a:lstStyle/>
        <a:p>
          <a:r>
            <a:rPr lang="en-GB"/>
            <a:t>How does Truth relate to:</a:t>
          </a:r>
          <a:endParaRPr lang="en-US"/>
        </a:p>
      </dgm:t>
    </dgm:pt>
    <dgm:pt modelId="{D936CEB5-22DD-4241-84FD-B12AACC8695E}" type="parTrans" cxnId="{E967C34B-518F-4419-B459-24DF363AFE4D}">
      <dgm:prSet/>
      <dgm:spPr/>
      <dgm:t>
        <a:bodyPr/>
        <a:lstStyle/>
        <a:p>
          <a:endParaRPr lang="en-US"/>
        </a:p>
      </dgm:t>
    </dgm:pt>
    <dgm:pt modelId="{3F998BD6-D66D-4951-969A-CF23F73F2602}" type="sibTrans" cxnId="{E967C34B-518F-4419-B459-24DF363AFE4D}">
      <dgm:prSet/>
      <dgm:spPr/>
      <dgm:t>
        <a:bodyPr/>
        <a:lstStyle/>
        <a:p>
          <a:endParaRPr lang="en-US"/>
        </a:p>
      </dgm:t>
    </dgm:pt>
    <dgm:pt modelId="{9FBF71EA-1609-49F9-9FF5-57F638151764}">
      <dgm:prSet/>
      <dgm:spPr/>
      <dgm:t>
        <a:bodyPr/>
        <a:lstStyle/>
        <a:p>
          <a:r>
            <a:rPr lang="en-GB"/>
            <a:t>Awe</a:t>
          </a:r>
          <a:endParaRPr lang="en-US"/>
        </a:p>
      </dgm:t>
    </dgm:pt>
    <dgm:pt modelId="{E6A70108-FAC7-48F7-8FBE-995019A05737}" type="parTrans" cxnId="{B5BC1BE0-B18B-472E-BDD0-6AE4AA2A9C89}">
      <dgm:prSet/>
      <dgm:spPr/>
      <dgm:t>
        <a:bodyPr/>
        <a:lstStyle/>
        <a:p>
          <a:endParaRPr lang="en-US"/>
        </a:p>
      </dgm:t>
    </dgm:pt>
    <dgm:pt modelId="{1F819591-98A8-41B3-AD72-E395D99D0EE1}" type="sibTrans" cxnId="{B5BC1BE0-B18B-472E-BDD0-6AE4AA2A9C89}">
      <dgm:prSet/>
      <dgm:spPr/>
      <dgm:t>
        <a:bodyPr/>
        <a:lstStyle/>
        <a:p>
          <a:endParaRPr lang="en-US"/>
        </a:p>
      </dgm:t>
    </dgm:pt>
    <dgm:pt modelId="{4DE8034A-490C-4A3B-8AEA-E5BED563BA04}">
      <dgm:prSet/>
      <dgm:spPr/>
      <dgm:t>
        <a:bodyPr/>
        <a:lstStyle/>
        <a:p>
          <a:r>
            <a:rPr lang="en-GB"/>
            <a:t>Sincerity</a:t>
          </a:r>
          <a:endParaRPr lang="en-US"/>
        </a:p>
      </dgm:t>
    </dgm:pt>
    <dgm:pt modelId="{5A966C6C-AA1B-4AA2-9E62-7A819970937F}" type="parTrans" cxnId="{128A6458-BB47-4CF7-A817-C79B958948F6}">
      <dgm:prSet/>
      <dgm:spPr/>
      <dgm:t>
        <a:bodyPr/>
        <a:lstStyle/>
        <a:p>
          <a:endParaRPr lang="en-US"/>
        </a:p>
      </dgm:t>
    </dgm:pt>
    <dgm:pt modelId="{1FFFF0DD-5DA9-4795-846D-40868259C40A}" type="sibTrans" cxnId="{128A6458-BB47-4CF7-A817-C79B958948F6}">
      <dgm:prSet/>
      <dgm:spPr/>
      <dgm:t>
        <a:bodyPr/>
        <a:lstStyle/>
        <a:p>
          <a:endParaRPr lang="en-US"/>
        </a:p>
      </dgm:t>
    </dgm:pt>
    <dgm:pt modelId="{B881ABFF-F0AA-4012-A67E-7E4A8B0C5926}">
      <dgm:prSet/>
      <dgm:spPr/>
      <dgm:t>
        <a:bodyPr/>
        <a:lstStyle/>
        <a:p>
          <a:r>
            <a:rPr lang="en-GB"/>
            <a:t>Knowledge</a:t>
          </a:r>
          <a:endParaRPr lang="en-US"/>
        </a:p>
      </dgm:t>
    </dgm:pt>
    <dgm:pt modelId="{4E42765E-74CF-4A93-9C98-CFABAF9D1235}" type="parTrans" cxnId="{1B2E1535-04E4-4D7C-8E5E-5C24AC6F908C}">
      <dgm:prSet/>
      <dgm:spPr/>
      <dgm:t>
        <a:bodyPr/>
        <a:lstStyle/>
        <a:p>
          <a:endParaRPr lang="en-US"/>
        </a:p>
      </dgm:t>
    </dgm:pt>
    <dgm:pt modelId="{2B3ED684-CAE3-44E8-BE9E-8CCC9BF1C007}" type="sibTrans" cxnId="{1B2E1535-04E4-4D7C-8E5E-5C24AC6F908C}">
      <dgm:prSet/>
      <dgm:spPr/>
      <dgm:t>
        <a:bodyPr/>
        <a:lstStyle/>
        <a:p>
          <a:endParaRPr lang="en-US"/>
        </a:p>
      </dgm:t>
    </dgm:pt>
    <dgm:pt modelId="{2AF672C8-9A45-4265-88FC-029FDBB5CDF4}">
      <dgm:prSet/>
      <dgm:spPr/>
      <dgm:t>
        <a:bodyPr/>
        <a:lstStyle/>
        <a:p>
          <a:r>
            <a:rPr lang="en-GB"/>
            <a:t>Understanding</a:t>
          </a:r>
          <a:endParaRPr lang="en-US"/>
        </a:p>
      </dgm:t>
    </dgm:pt>
    <dgm:pt modelId="{081E6C9E-FAF3-4C49-B222-320FC9006B3D}" type="parTrans" cxnId="{CFFB0EF3-3ACF-41B5-A494-D5B07807E683}">
      <dgm:prSet/>
      <dgm:spPr/>
      <dgm:t>
        <a:bodyPr/>
        <a:lstStyle/>
        <a:p>
          <a:endParaRPr lang="en-US"/>
        </a:p>
      </dgm:t>
    </dgm:pt>
    <dgm:pt modelId="{82431EA0-A29C-405C-8EF7-8DCFC16BFC85}" type="sibTrans" cxnId="{CFFB0EF3-3ACF-41B5-A494-D5B07807E683}">
      <dgm:prSet/>
      <dgm:spPr/>
      <dgm:t>
        <a:bodyPr/>
        <a:lstStyle/>
        <a:p>
          <a:endParaRPr lang="en-US"/>
        </a:p>
      </dgm:t>
    </dgm:pt>
    <dgm:pt modelId="{025E6AFD-AE05-4ECB-90C8-79BDD7C08D3C}">
      <dgm:prSet/>
      <dgm:spPr/>
      <dgm:t>
        <a:bodyPr/>
        <a:lstStyle/>
        <a:p>
          <a:r>
            <a:rPr lang="en-GB"/>
            <a:t>Wisdom</a:t>
          </a:r>
          <a:endParaRPr lang="en-US"/>
        </a:p>
      </dgm:t>
    </dgm:pt>
    <dgm:pt modelId="{5D17329D-9DD7-4FFE-9B60-BA975E083909}" type="parTrans" cxnId="{549DCD2F-812D-4263-B7EB-D1A329744AE3}">
      <dgm:prSet/>
      <dgm:spPr/>
      <dgm:t>
        <a:bodyPr/>
        <a:lstStyle/>
        <a:p>
          <a:endParaRPr lang="en-US"/>
        </a:p>
      </dgm:t>
    </dgm:pt>
    <dgm:pt modelId="{9FACEE0A-C6DF-4F6E-9724-D9EB4F3A3132}" type="sibTrans" cxnId="{549DCD2F-812D-4263-B7EB-D1A329744AE3}">
      <dgm:prSet/>
      <dgm:spPr/>
      <dgm:t>
        <a:bodyPr/>
        <a:lstStyle/>
        <a:p>
          <a:endParaRPr lang="en-US"/>
        </a:p>
      </dgm:t>
    </dgm:pt>
    <dgm:pt modelId="{267DA9D8-AF10-44AE-A6CD-4534E3A24EC2}">
      <dgm:prSet/>
      <dgm:spPr/>
      <dgm:t>
        <a:bodyPr/>
        <a:lstStyle/>
        <a:p>
          <a:r>
            <a:rPr lang="en-GB"/>
            <a:t>Love </a:t>
          </a:r>
          <a:endParaRPr lang="en-US"/>
        </a:p>
      </dgm:t>
    </dgm:pt>
    <dgm:pt modelId="{A4266E72-AE2B-4091-8C5D-C508071D9194}" type="parTrans" cxnId="{45F6D217-31C6-4914-94D2-50F94BFD05BC}">
      <dgm:prSet/>
      <dgm:spPr/>
      <dgm:t>
        <a:bodyPr/>
        <a:lstStyle/>
        <a:p>
          <a:endParaRPr lang="en-US"/>
        </a:p>
      </dgm:t>
    </dgm:pt>
    <dgm:pt modelId="{47931406-8781-42EA-906C-2F0CDD81AE98}" type="sibTrans" cxnId="{45F6D217-31C6-4914-94D2-50F94BFD05BC}">
      <dgm:prSet/>
      <dgm:spPr/>
      <dgm:t>
        <a:bodyPr/>
        <a:lstStyle/>
        <a:p>
          <a:endParaRPr lang="en-US"/>
        </a:p>
      </dgm:t>
    </dgm:pt>
    <dgm:pt modelId="{235AA21A-7F90-4528-8270-007A857A2DCC}">
      <dgm:prSet/>
      <dgm:spPr/>
      <dgm:t>
        <a:bodyPr/>
        <a:lstStyle/>
        <a:p>
          <a:r>
            <a:rPr lang="en-GB"/>
            <a:t>Humility</a:t>
          </a:r>
          <a:endParaRPr lang="en-US"/>
        </a:p>
      </dgm:t>
    </dgm:pt>
    <dgm:pt modelId="{9E267AFF-0B8C-46A5-B565-2513C47CBC09}" type="parTrans" cxnId="{7B414042-3F8E-45A4-8706-A730EA4E9598}">
      <dgm:prSet/>
      <dgm:spPr/>
      <dgm:t>
        <a:bodyPr/>
        <a:lstStyle/>
        <a:p>
          <a:endParaRPr lang="en-US"/>
        </a:p>
      </dgm:t>
    </dgm:pt>
    <dgm:pt modelId="{32989CED-F633-4AFE-B5ED-7CD552CD6592}" type="sibTrans" cxnId="{7B414042-3F8E-45A4-8706-A730EA4E9598}">
      <dgm:prSet/>
      <dgm:spPr/>
      <dgm:t>
        <a:bodyPr/>
        <a:lstStyle/>
        <a:p>
          <a:endParaRPr lang="en-US"/>
        </a:p>
      </dgm:t>
    </dgm:pt>
    <dgm:pt modelId="{D62B6E17-C521-C745-955F-C7956437ACC7}" type="pres">
      <dgm:prSet presAssocID="{5861393E-A96B-479E-9778-B41FD2A1FC2D}" presName="linear" presStyleCnt="0">
        <dgm:presLayoutVars>
          <dgm:animLvl val="lvl"/>
          <dgm:resizeHandles val="exact"/>
        </dgm:presLayoutVars>
      </dgm:prSet>
      <dgm:spPr/>
    </dgm:pt>
    <dgm:pt modelId="{BBFC52DB-2C5B-624E-8C4A-BEEAD7DBBF30}" type="pres">
      <dgm:prSet presAssocID="{8036B665-AB31-4E4F-93AA-FCD1B2E5D5CE}" presName="parentText" presStyleLbl="node1" presStyleIdx="0" presStyleCnt="8">
        <dgm:presLayoutVars>
          <dgm:chMax val="0"/>
          <dgm:bulletEnabled val="1"/>
        </dgm:presLayoutVars>
      </dgm:prSet>
      <dgm:spPr/>
    </dgm:pt>
    <dgm:pt modelId="{28AE1FE8-7FD3-CE4B-91DB-F28AA555AA0B}" type="pres">
      <dgm:prSet presAssocID="{3F998BD6-D66D-4951-969A-CF23F73F2602}" presName="spacer" presStyleCnt="0"/>
      <dgm:spPr/>
    </dgm:pt>
    <dgm:pt modelId="{365C8353-F816-734D-879E-6EEE8BF38749}" type="pres">
      <dgm:prSet presAssocID="{9FBF71EA-1609-49F9-9FF5-57F638151764}" presName="parentText" presStyleLbl="node1" presStyleIdx="1" presStyleCnt="8">
        <dgm:presLayoutVars>
          <dgm:chMax val="0"/>
          <dgm:bulletEnabled val="1"/>
        </dgm:presLayoutVars>
      </dgm:prSet>
      <dgm:spPr/>
    </dgm:pt>
    <dgm:pt modelId="{B1E9681B-5B80-7B4D-B248-857E83C96F7B}" type="pres">
      <dgm:prSet presAssocID="{1F819591-98A8-41B3-AD72-E395D99D0EE1}" presName="spacer" presStyleCnt="0"/>
      <dgm:spPr/>
    </dgm:pt>
    <dgm:pt modelId="{95DC33C5-B27C-8148-B2AE-F2201B4B41DB}" type="pres">
      <dgm:prSet presAssocID="{4DE8034A-490C-4A3B-8AEA-E5BED563BA04}" presName="parentText" presStyleLbl="node1" presStyleIdx="2" presStyleCnt="8">
        <dgm:presLayoutVars>
          <dgm:chMax val="0"/>
          <dgm:bulletEnabled val="1"/>
        </dgm:presLayoutVars>
      </dgm:prSet>
      <dgm:spPr/>
    </dgm:pt>
    <dgm:pt modelId="{4C9D3C2A-0210-FD46-9986-045793EB3C0F}" type="pres">
      <dgm:prSet presAssocID="{1FFFF0DD-5DA9-4795-846D-40868259C40A}" presName="spacer" presStyleCnt="0"/>
      <dgm:spPr/>
    </dgm:pt>
    <dgm:pt modelId="{ACD0C6AF-7356-D242-BA61-62B87DE5CFBF}" type="pres">
      <dgm:prSet presAssocID="{B881ABFF-F0AA-4012-A67E-7E4A8B0C5926}" presName="parentText" presStyleLbl="node1" presStyleIdx="3" presStyleCnt="8">
        <dgm:presLayoutVars>
          <dgm:chMax val="0"/>
          <dgm:bulletEnabled val="1"/>
        </dgm:presLayoutVars>
      </dgm:prSet>
      <dgm:spPr/>
    </dgm:pt>
    <dgm:pt modelId="{683ABA66-6E34-EB4B-8718-50DF2D8D26A9}" type="pres">
      <dgm:prSet presAssocID="{2B3ED684-CAE3-44E8-BE9E-8CCC9BF1C007}" presName="spacer" presStyleCnt="0"/>
      <dgm:spPr/>
    </dgm:pt>
    <dgm:pt modelId="{4FDF933E-4E59-1944-B4FA-2739CC7571D9}" type="pres">
      <dgm:prSet presAssocID="{2AF672C8-9A45-4265-88FC-029FDBB5CDF4}" presName="parentText" presStyleLbl="node1" presStyleIdx="4" presStyleCnt="8">
        <dgm:presLayoutVars>
          <dgm:chMax val="0"/>
          <dgm:bulletEnabled val="1"/>
        </dgm:presLayoutVars>
      </dgm:prSet>
      <dgm:spPr/>
    </dgm:pt>
    <dgm:pt modelId="{2A35955E-0753-C64E-B9E5-9F7348681EE5}" type="pres">
      <dgm:prSet presAssocID="{82431EA0-A29C-405C-8EF7-8DCFC16BFC85}" presName="spacer" presStyleCnt="0"/>
      <dgm:spPr/>
    </dgm:pt>
    <dgm:pt modelId="{7B8B9A14-7DFA-C244-A422-EB0A60AED830}" type="pres">
      <dgm:prSet presAssocID="{025E6AFD-AE05-4ECB-90C8-79BDD7C08D3C}" presName="parentText" presStyleLbl="node1" presStyleIdx="5" presStyleCnt="8">
        <dgm:presLayoutVars>
          <dgm:chMax val="0"/>
          <dgm:bulletEnabled val="1"/>
        </dgm:presLayoutVars>
      </dgm:prSet>
      <dgm:spPr/>
    </dgm:pt>
    <dgm:pt modelId="{C44BED25-54D8-DD4A-8070-340F99FFA01F}" type="pres">
      <dgm:prSet presAssocID="{9FACEE0A-C6DF-4F6E-9724-D9EB4F3A3132}" presName="spacer" presStyleCnt="0"/>
      <dgm:spPr/>
    </dgm:pt>
    <dgm:pt modelId="{72691309-B8FC-6041-A1A9-4EAB4FD2E7CF}" type="pres">
      <dgm:prSet presAssocID="{267DA9D8-AF10-44AE-A6CD-4534E3A24EC2}" presName="parentText" presStyleLbl="node1" presStyleIdx="6" presStyleCnt="8">
        <dgm:presLayoutVars>
          <dgm:chMax val="0"/>
          <dgm:bulletEnabled val="1"/>
        </dgm:presLayoutVars>
      </dgm:prSet>
      <dgm:spPr/>
    </dgm:pt>
    <dgm:pt modelId="{258AD7D0-C087-544D-B816-2F6F94794D5E}" type="pres">
      <dgm:prSet presAssocID="{47931406-8781-42EA-906C-2F0CDD81AE98}" presName="spacer" presStyleCnt="0"/>
      <dgm:spPr/>
    </dgm:pt>
    <dgm:pt modelId="{92E3B64D-5B38-B746-A452-0AFB283D32A8}" type="pres">
      <dgm:prSet presAssocID="{235AA21A-7F90-4528-8270-007A857A2DCC}" presName="parentText" presStyleLbl="node1" presStyleIdx="7" presStyleCnt="8">
        <dgm:presLayoutVars>
          <dgm:chMax val="0"/>
          <dgm:bulletEnabled val="1"/>
        </dgm:presLayoutVars>
      </dgm:prSet>
      <dgm:spPr/>
    </dgm:pt>
  </dgm:ptLst>
  <dgm:cxnLst>
    <dgm:cxn modelId="{0A012203-C11B-DC4D-B5CD-803FD4C32DB4}" type="presOf" srcId="{4DE8034A-490C-4A3B-8AEA-E5BED563BA04}" destId="{95DC33C5-B27C-8148-B2AE-F2201B4B41DB}" srcOrd="0" destOrd="0" presId="urn:microsoft.com/office/officeart/2005/8/layout/vList2"/>
    <dgm:cxn modelId="{45F6D217-31C6-4914-94D2-50F94BFD05BC}" srcId="{5861393E-A96B-479E-9778-B41FD2A1FC2D}" destId="{267DA9D8-AF10-44AE-A6CD-4534E3A24EC2}" srcOrd="6" destOrd="0" parTransId="{A4266E72-AE2B-4091-8C5D-C508071D9194}" sibTransId="{47931406-8781-42EA-906C-2F0CDD81AE98}"/>
    <dgm:cxn modelId="{1A31F51C-9521-544C-BC8B-B92E5204B673}" type="presOf" srcId="{235AA21A-7F90-4528-8270-007A857A2DCC}" destId="{92E3B64D-5B38-B746-A452-0AFB283D32A8}" srcOrd="0" destOrd="0" presId="urn:microsoft.com/office/officeart/2005/8/layout/vList2"/>
    <dgm:cxn modelId="{549DCD2F-812D-4263-B7EB-D1A329744AE3}" srcId="{5861393E-A96B-479E-9778-B41FD2A1FC2D}" destId="{025E6AFD-AE05-4ECB-90C8-79BDD7C08D3C}" srcOrd="5" destOrd="0" parTransId="{5D17329D-9DD7-4FFE-9B60-BA975E083909}" sibTransId="{9FACEE0A-C6DF-4F6E-9724-D9EB4F3A3132}"/>
    <dgm:cxn modelId="{1B2E1535-04E4-4D7C-8E5E-5C24AC6F908C}" srcId="{5861393E-A96B-479E-9778-B41FD2A1FC2D}" destId="{B881ABFF-F0AA-4012-A67E-7E4A8B0C5926}" srcOrd="3" destOrd="0" parTransId="{4E42765E-74CF-4A93-9C98-CFABAF9D1235}" sibTransId="{2B3ED684-CAE3-44E8-BE9E-8CCC9BF1C007}"/>
    <dgm:cxn modelId="{7B414042-3F8E-45A4-8706-A730EA4E9598}" srcId="{5861393E-A96B-479E-9778-B41FD2A1FC2D}" destId="{235AA21A-7F90-4528-8270-007A857A2DCC}" srcOrd="7" destOrd="0" parTransId="{9E267AFF-0B8C-46A5-B565-2513C47CBC09}" sibTransId="{32989CED-F633-4AFE-B5ED-7CD552CD6592}"/>
    <dgm:cxn modelId="{E967C34B-518F-4419-B459-24DF363AFE4D}" srcId="{5861393E-A96B-479E-9778-B41FD2A1FC2D}" destId="{8036B665-AB31-4E4F-93AA-FCD1B2E5D5CE}" srcOrd="0" destOrd="0" parTransId="{D936CEB5-22DD-4241-84FD-B12AACC8695E}" sibTransId="{3F998BD6-D66D-4951-969A-CF23F73F2602}"/>
    <dgm:cxn modelId="{3B12B955-7315-684D-9C6D-AF01E3412286}" type="presOf" srcId="{B881ABFF-F0AA-4012-A67E-7E4A8B0C5926}" destId="{ACD0C6AF-7356-D242-BA61-62B87DE5CFBF}" srcOrd="0" destOrd="0" presId="urn:microsoft.com/office/officeart/2005/8/layout/vList2"/>
    <dgm:cxn modelId="{6A6BBD55-4B68-2F40-9802-820B72CD9729}" type="presOf" srcId="{5861393E-A96B-479E-9778-B41FD2A1FC2D}" destId="{D62B6E17-C521-C745-955F-C7956437ACC7}" srcOrd="0" destOrd="0" presId="urn:microsoft.com/office/officeart/2005/8/layout/vList2"/>
    <dgm:cxn modelId="{128A6458-BB47-4CF7-A817-C79B958948F6}" srcId="{5861393E-A96B-479E-9778-B41FD2A1FC2D}" destId="{4DE8034A-490C-4A3B-8AEA-E5BED563BA04}" srcOrd="2" destOrd="0" parTransId="{5A966C6C-AA1B-4AA2-9E62-7A819970937F}" sibTransId="{1FFFF0DD-5DA9-4795-846D-40868259C40A}"/>
    <dgm:cxn modelId="{6F871A62-A1D2-D646-87AB-236996D16EE2}" type="presOf" srcId="{8036B665-AB31-4E4F-93AA-FCD1B2E5D5CE}" destId="{BBFC52DB-2C5B-624E-8C4A-BEEAD7DBBF30}" srcOrd="0" destOrd="0" presId="urn:microsoft.com/office/officeart/2005/8/layout/vList2"/>
    <dgm:cxn modelId="{29043993-C1CE-9D46-9F82-F1C957055537}" type="presOf" srcId="{9FBF71EA-1609-49F9-9FF5-57F638151764}" destId="{365C8353-F816-734D-879E-6EEE8BF38749}" srcOrd="0" destOrd="0" presId="urn:microsoft.com/office/officeart/2005/8/layout/vList2"/>
    <dgm:cxn modelId="{5835D7A2-3C6F-1447-88EB-E8E9EE9FAED9}" type="presOf" srcId="{2AF672C8-9A45-4265-88FC-029FDBB5CDF4}" destId="{4FDF933E-4E59-1944-B4FA-2739CC7571D9}" srcOrd="0" destOrd="0" presId="urn:microsoft.com/office/officeart/2005/8/layout/vList2"/>
    <dgm:cxn modelId="{DA8C7CCA-7477-CA44-AD0B-78F3118E1F42}" type="presOf" srcId="{267DA9D8-AF10-44AE-A6CD-4534E3A24EC2}" destId="{72691309-B8FC-6041-A1A9-4EAB4FD2E7CF}" srcOrd="0" destOrd="0" presId="urn:microsoft.com/office/officeart/2005/8/layout/vList2"/>
    <dgm:cxn modelId="{B5BC1BE0-B18B-472E-BDD0-6AE4AA2A9C89}" srcId="{5861393E-A96B-479E-9778-B41FD2A1FC2D}" destId="{9FBF71EA-1609-49F9-9FF5-57F638151764}" srcOrd="1" destOrd="0" parTransId="{E6A70108-FAC7-48F7-8FBE-995019A05737}" sibTransId="{1F819591-98A8-41B3-AD72-E395D99D0EE1}"/>
    <dgm:cxn modelId="{203C3AF0-5CB2-EB47-BCBA-FE5E8897E24F}" type="presOf" srcId="{025E6AFD-AE05-4ECB-90C8-79BDD7C08D3C}" destId="{7B8B9A14-7DFA-C244-A422-EB0A60AED830}" srcOrd="0" destOrd="0" presId="urn:microsoft.com/office/officeart/2005/8/layout/vList2"/>
    <dgm:cxn modelId="{CFFB0EF3-3ACF-41B5-A494-D5B07807E683}" srcId="{5861393E-A96B-479E-9778-B41FD2A1FC2D}" destId="{2AF672C8-9A45-4265-88FC-029FDBB5CDF4}" srcOrd="4" destOrd="0" parTransId="{081E6C9E-FAF3-4C49-B222-320FC9006B3D}" sibTransId="{82431EA0-A29C-405C-8EF7-8DCFC16BFC85}"/>
    <dgm:cxn modelId="{F63D0174-B528-CA4A-ACCC-3AED371E0473}" type="presParOf" srcId="{D62B6E17-C521-C745-955F-C7956437ACC7}" destId="{BBFC52DB-2C5B-624E-8C4A-BEEAD7DBBF30}" srcOrd="0" destOrd="0" presId="urn:microsoft.com/office/officeart/2005/8/layout/vList2"/>
    <dgm:cxn modelId="{93E4EE2B-B03F-FB49-8060-5BC4796709C1}" type="presParOf" srcId="{D62B6E17-C521-C745-955F-C7956437ACC7}" destId="{28AE1FE8-7FD3-CE4B-91DB-F28AA555AA0B}" srcOrd="1" destOrd="0" presId="urn:microsoft.com/office/officeart/2005/8/layout/vList2"/>
    <dgm:cxn modelId="{95B381A6-A21C-A443-8EE6-8B9F9884E74D}" type="presParOf" srcId="{D62B6E17-C521-C745-955F-C7956437ACC7}" destId="{365C8353-F816-734D-879E-6EEE8BF38749}" srcOrd="2" destOrd="0" presId="urn:microsoft.com/office/officeart/2005/8/layout/vList2"/>
    <dgm:cxn modelId="{AABEEC48-396B-9145-8D79-47EA332BA92E}" type="presParOf" srcId="{D62B6E17-C521-C745-955F-C7956437ACC7}" destId="{B1E9681B-5B80-7B4D-B248-857E83C96F7B}" srcOrd="3" destOrd="0" presId="urn:microsoft.com/office/officeart/2005/8/layout/vList2"/>
    <dgm:cxn modelId="{45AD281B-801B-784B-BF76-2E8E05F1D334}" type="presParOf" srcId="{D62B6E17-C521-C745-955F-C7956437ACC7}" destId="{95DC33C5-B27C-8148-B2AE-F2201B4B41DB}" srcOrd="4" destOrd="0" presId="urn:microsoft.com/office/officeart/2005/8/layout/vList2"/>
    <dgm:cxn modelId="{792EA8E7-2452-DA48-89A3-7C952CA3A762}" type="presParOf" srcId="{D62B6E17-C521-C745-955F-C7956437ACC7}" destId="{4C9D3C2A-0210-FD46-9986-045793EB3C0F}" srcOrd="5" destOrd="0" presId="urn:microsoft.com/office/officeart/2005/8/layout/vList2"/>
    <dgm:cxn modelId="{1008C324-E46B-254D-94DF-03B727F119E9}" type="presParOf" srcId="{D62B6E17-C521-C745-955F-C7956437ACC7}" destId="{ACD0C6AF-7356-D242-BA61-62B87DE5CFBF}" srcOrd="6" destOrd="0" presId="urn:microsoft.com/office/officeart/2005/8/layout/vList2"/>
    <dgm:cxn modelId="{C4EA932D-F495-6644-ADC2-F5ED0B52B467}" type="presParOf" srcId="{D62B6E17-C521-C745-955F-C7956437ACC7}" destId="{683ABA66-6E34-EB4B-8718-50DF2D8D26A9}" srcOrd="7" destOrd="0" presId="urn:microsoft.com/office/officeart/2005/8/layout/vList2"/>
    <dgm:cxn modelId="{F76803F4-2613-2B46-95C3-F921AFF4E6F2}" type="presParOf" srcId="{D62B6E17-C521-C745-955F-C7956437ACC7}" destId="{4FDF933E-4E59-1944-B4FA-2739CC7571D9}" srcOrd="8" destOrd="0" presId="urn:microsoft.com/office/officeart/2005/8/layout/vList2"/>
    <dgm:cxn modelId="{AD994CB2-2ECF-2B46-BD41-7FB4FD12404C}" type="presParOf" srcId="{D62B6E17-C521-C745-955F-C7956437ACC7}" destId="{2A35955E-0753-C64E-B9E5-9F7348681EE5}" srcOrd="9" destOrd="0" presId="urn:microsoft.com/office/officeart/2005/8/layout/vList2"/>
    <dgm:cxn modelId="{A55C6109-5E6A-1847-B4E8-CA6D835EC35F}" type="presParOf" srcId="{D62B6E17-C521-C745-955F-C7956437ACC7}" destId="{7B8B9A14-7DFA-C244-A422-EB0A60AED830}" srcOrd="10" destOrd="0" presId="urn:microsoft.com/office/officeart/2005/8/layout/vList2"/>
    <dgm:cxn modelId="{A32C06F7-ED3C-4346-A702-028B98460D4C}" type="presParOf" srcId="{D62B6E17-C521-C745-955F-C7956437ACC7}" destId="{C44BED25-54D8-DD4A-8070-340F99FFA01F}" srcOrd="11" destOrd="0" presId="urn:microsoft.com/office/officeart/2005/8/layout/vList2"/>
    <dgm:cxn modelId="{8F9E9A74-4E06-BD47-88C3-6CA38E843010}" type="presParOf" srcId="{D62B6E17-C521-C745-955F-C7956437ACC7}" destId="{72691309-B8FC-6041-A1A9-4EAB4FD2E7CF}" srcOrd="12" destOrd="0" presId="urn:microsoft.com/office/officeart/2005/8/layout/vList2"/>
    <dgm:cxn modelId="{33FC0F76-500F-BC4A-814F-17966567AAC1}" type="presParOf" srcId="{D62B6E17-C521-C745-955F-C7956437ACC7}" destId="{258AD7D0-C087-544D-B816-2F6F94794D5E}" srcOrd="13" destOrd="0" presId="urn:microsoft.com/office/officeart/2005/8/layout/vList2"/>
    <dgm:cxn modelId="{3A322A00-7991-6B44-B764-1E44702708B6}" type="presParOf" srcId="{D62B6E17-C521-C745-955F-C7956437ACC7}" destId="{92E3B64D-5B38-B746-A452-0AFB283D32A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EED37-E9EE-6348-A366-5068FBA9418E}">
      <dsp:nvSpPr>
        <dsp:cNvPr id="0" name=""/>
        <dsp:cNvSpPr/>
      </dsp:nvSpPr>
      <dsp:spPr>
        <a:xfrm>
          <a:off x="0" y="194592"/>
          <a:ext cx="2686347" cy="161180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 I truthful all of the time, some of the time or none of the time? </a:t>
          </a:r>
        </a:p>
      </dsp:txBody>
      <dsp:txXfrm>
        <a:off x="0" y="194592"/>
        <a:ext cx="2686347" cy="1611808"/>
      </dsp:txXfrm>
    </dsp:sp>
    <dsp:sp modelId="{FAA01B0F-10FF-8944-89FD-E11EA1E1CCB4}">
      <dsp:nvSpPr>
        <dsp:cNvPr id="0" name=""/>
        <dsp:cNvSpPr/>
      </dsp:nvSpPr>
      <dsp:spPr>
        <a:xfrm>
          <a:off x="2954982" y="194592"/>
          <a:ext cx="2686347" cy="1611808"/>
        </a:xfrm>
        <a:prstGeom prst="rect">
          <a:avLst/>
        </a:prstGeom>
        <a:solidFill>
          <a:schemeClr val="accent5">
            <a:hueOff val="623814"/>
            <a:satOff val="-12622"/>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 I truthful in the way I think? How can I become more truthful in the way that I think? </a:t>
          </a:r>
        </a:p>
      </dsp:txBody>
      <dsp:txXfrm>
        <a:off x="2954982" y="194592"/>
        <a:ext cx="2686347" cy="1611808"/>
      </dsp:txXfrm>
    </dsp:sp>
    <dsp:sp modelId="{7BC91DD9-28A7-564F-919E-7EE6F014DFB8}">
      <dsp:nvSpPr>
        <dsp:cNvPr id="0" name=""/>
        <dsp:cNvSpPr/>
      </dsp:nvSpPr>
      <dsp:spPr>
        <a:xfrm>
          <a:off x="5909964" y="194592"/>
          <a:ext cx="2686347" cy="1611808"/>
        </a:xfrm>
        <a:prstGeom prst="rect">
          <a:avLst/>
        </a:prstGeom>
        <a:solidFill>
          <a:schemeClr val="accent5">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 I truthful in the way that I speak? How can I become more truthful in what I speak about?</a:t>
          </a:r>
        </a:p>
      </dsp:txBody>
      <dsp:txXfrm>
        <a:off x="5909964" y="194592"/>
        <a:ext cx="2686347" cy="1611808"/>
      </dsp:txXfrm>
    </dsp:sp>
    <dsp:sp modelId="{230C573F-6D36-D241-91C5-A3DB8BF6194D}">
      <dsp:nvSpPr>
        <dsp:cNvPr id="0" name=""/>
        <dsp:cNvSpPr/>
      </dsp:nvSpPr>
      <dsp:spPr>
        <a:xfrm>
          <a:off x="1477491" y="2075035"/>
          <a:ext cx="2686347" cy="1611808"/>
        </a:xfrm>
        <a:prstGeom prst="rect">
          <a:avLst/>
        </a:prstGeom>
        <a:solidFill>
          <a:schemeClr val="accent5">
            <a:hueOff val="1871442"/>
            <a:satOff val="-37867"/>
            <a:lumOff val="117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 I truthful in the way that I act? How can I become more truthful in my behaiour?</a:t>
          </a:r>
        </a:p>
      </dsp:txBody>
      <dsp:txXfrm>
        <a:off x="1477491" y="2075035"/>
        <a:ext cx="2686347" cy="1611808"/>
      </dsp:txXfrm>
    </dsp:sp>
    <dsp:sp modelId="{99B61246-78EC-9F4F-BFBE-36C818D711E6}">
      <dsp:nvSpPr>
        <dsp:cNvPr id="0" name=""/>
        <dsp:cNvSpPr/>
      </dsp:nvSpPr>
      <dsp:spPr>
        <a:xfrm>
          <a:off x="4432473" y="2075035"/>
          <a:ext cx="2686347" cy="1611808"/>
        </a:xfrm>
        <a:prstGeom prst="rect">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Is what I think say and do all lined up together in my Truth? Or am I a hypocrite? How does this affect my ability to know who I am? </a:t>
          </a:r>
        </a:p>
      </dsp:txBody>
      <dsp:txXfrm>
        <a:off x="4432473" y="2075035"/>
        <a:ext cx="2686347" cy="16118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1C8F6-9AC7-A542-8A62-E25938DBA0C1}">
      <dsp:nvSpPr>
        <dsp:cNvPr id="0" name=""/>
        <dsp:cNvSpPr/>
      </dsp:nvSpPr>
      <dsp:spPr>
        <a:xfrm>
          <a:off x="0" y="55628"/>
          <a:ext cx="5217173"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How does the reality of who I am relate to True Reality? </a:t>
          </a:r>
          <a:endParaRPr lang="en-US" sz="2600" kern="1200"/>
        </a:p>
      </dsp:txBody>
      <dsp:txXfrm>
        <a:off x="49004" y="104632"/>
        <a:ext cx="5119165" cy="905852"/>
      </dsp:txXfrm>
    </dsp:sp>
    <dsp:sp modelId="{E517D73C-C2F3-B74E-A2DE-CC49C1166349}">
      <dsp:nvSpPr>
        <dsp:cNvPr id="0" name=""/>
        <dsp:cNvSpPr/>
      </dsp:nvSpPr>
      <dsp:spPr>
        <a:xfrm>
          <a:off x="0" y="1134369"/>
          <a:ext cx="5217173"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How do I relate to Truth? </a:t>
          </a:r>
          <a:endParaRPr lang="en-US" sz="2600" kern="1200"/>
        </a:p>
      </dsp:txBody>
      <dsp:txXfrm>
        <a:off x="49004" y="1183373"/>
        <a:ext cx="5119165" cy="905852"/>
      </dsp:txXfrm>
    </dsp:sp>
    <dsp:sp modelId="{C6DF98F8-9AB1-0345-A9F8-E8DB8B347DB6}">
      <dsp:nvSpPr>
        <dsp:cNvPr id="0" name=""/>
        <dsp:cNvSpPr/>
      </dsp:nvSpPr>
      <dsp:spPr>
        <a:xfrm>
          <a:off x="0" y="2213109"/>
          <a:ext cx="5217173"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How does the truth in me relate to who I am?</a:t>
          </a:r>
          <a:endParaRPr lang="en-US" sz="2600" kern="1200"/>
        </a:p>
      </dsp:txBody>
      <dsp:txXfrm>
        <a:off x="49004" y="2262113"/>
        <a:ext cx="5119165" cy="905852"/>
      </dsp:txXfrm>
    </dsp:sp>
    <dsp:sp modelId="{B199AD40-05D0-454C-8473-77D6B2477E41}">
      <dsp:nvSpPr>
        <dsp:cNvPr id="0" name=""/>
        <dsp:cNvSpPr/>
      </dsp:nvSpPr>
      <dsp:spPr>
        <a:xfrm>
          <a:off x="0" y="3291849"/>
          <a:ext cx="5217173"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Am I truly who I think I Am? </a:t>
          </a:r>
          <a:endParaRPr lang="en-US" sz="2600" kern="1200"/>
        </a:p>
      </dsp:txBody>
      <dsp:txXfrm>
        <a:off x="49004" y="3340853"/>
        <a:ext cx="5119165" cy="9058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0C995-1165-8145-A9C3-42ABE06E17C2}">
      <dsp:nvSpPr>
        <dsp:cNvPr id="0" name=""/>
        <dsp:cNvSpPr/>
      </dsp:nvSpPr>
      <dsp:spPr>
        <a:xfrm>
          <a:off x="0" y="143138"/>
          <a:ext cx="6628804" cy="74861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Do I choose to serve the Source of my Truth or does my truth serve me? </a:t>
          </a:r>
          <a:endParaRPr lang="en-US" sz="1400" kern="1200"/>
        </a:p>
      </dsp:txBody>
      <dsp:txXfrm>
        <a:off x="36544" y="179682"/>
        <a:ext cx="6555716" cy="675529"/>
      </dsp:txXfrm>
    </dsp:sp>
    <dsp:sp modelId="{B8528111-549B-BF43-8B65-6EB8619E9E09}">
      <dsp:nvSpPr>
        <dsp:cNvPr id="0" name=""/>
        <dsp:cNvSpPr/>
      </dsp:nvSpPr>
      <dsp:spPr>
        <a:xfrm>
          <a:off x="0" y="932076"/>
          <a:ext cx="6628804" cy="748617"/>
        </a:xfrm>
        <a:prstGeom prst="roundRec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I come to serve a Higher Truth if I have not found the truth that is within me without having my own identity? </a:t>
          </a:r>
          <a:endParaRPr lang="en-US" sz="1400" kern="1200"/>
        </a:p>
      </dsp:txBody>
      <dsp:txXfrm>
        <a:off x="36544" y="968620"/>
        <a:ext cx="6555716" cy="675529"/>
      </dsp:txXfrm>
    </dsp:sp>
    <dsp:sp modelId="{9C61977C-19E5-6A42-8B9A-2BA43F59BCB3}">
      <dsp:nvSpPr>
        <dsp:cNvPr id="0" name=""/>
        <dsp:cNvSpPr/>
      </dsp:nvSpPr>
      <dsp:spPr>
        <a:xfrm>
          <a:off x="0" y="1721013"/>
          <a:ext cx="6628804" cy="748617"/>
        </a:xfrm>
        <a:prstGeom prst="roundRec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my truth have a relationship with a Higher Truth if my own truth does not have an identity of its own? </a:t>
          </a:r>
          <a:endParaRPr lang="en-US" sz="1400" kern="1200"/>
        </a:p>
      </dsp:txBody>
      <dsp:txXfrm>
        <a:off x="36544" y="1757557"/>
        <a:ext cx="6555716" cy="675529"/>
      </dsp:txXfrm>
    </dsp:sp>
    <dsp:sp modelId="{27318A20-04D3-E247-83A7-E12AB86270E8}">
      <dsp:nvSpPr>
        <dsp:cNvPr id="0" name=""/>
        <dsp:cNvSpPr/>
      </dsp:nvSpPr>
      <dsp:spPr>
        <a:xfrm>
          <a:off x="0" y="2509950"/>
          <a:ext cx="6628804" cy="748617"/>
        </a:xfrm>
        <a:prstGeom prst="roundRec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I get closer to knowing Truth without remaining separate from it? </a:t>
          </a:r>
          <a:endParaRPr lang="en-US" sz="1400" kern="1200"/>
        </a:p>
      </dsp:txBody>
      <dsp:txXfrm>
        <a:off x="36544" y="2546494"/>
        <a:ext cx="6555716" cy="675529"/>
      </dsp:txXfrm>
    </dsp:sp>
    <dsp:sp modelId="{878345B6-AC94-0F44-8026-51B34E11A9D3}">
      <dsp:nvSpPr>
        <dsp:cNvPr id="0" name=""/>
        <dsp:cNvSpPr/>
      </dsp:nvSpPr>
      <dsp:spPr>
        <a:xfrm>
          <a:off x="0" y="3298887"/>
          <a:ext cx="6628804" cy="748617"/>
        </a:xfrm>
        <a:prstGeom prst="roundRec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I become One with Truth if I do not seek to have a relationship with It? </a:t>
          </a:r>
          <a:endParaRPr lang="en-US" sz="1400" kern="1200"/>
        </a:p>
      </dsp:txBody>
      <dsp:txXfrm>
        <a:off x="36544" y="3335431"/>
        <a:ext cx="6555716" cy="675529"/>
      </dsp:txXfrm>
    </dsp:sp>
    <dsp:sp modelId="{2227F20C-26AC-614C-A119-B60585C2BE42}">
      <dsp:nvSpPr>
        <dsp:cNvPr id="0" name=""/>
        <dsp:cNvSpPr/>
      </dsp:nvSpPr>
      <dsp:spPr>
        <a:xfrm>
          <a:off x="0" y="4087824"/>
          <a:ext cx="6628804" cy="748617"/>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I desire to seek Truth if I do not recognise it as Home? How can I recognise it as Home if I am not familiar with it? How can I be familiar with Truth if I do not incorporate it into my own thoughts speech and behaviour?</a:t>
          </a:r>
          <a:endParaRPr lang="en-US" sz="1400" kern="1200"/>
        </a:p>
      </dsp:txBody>
      <dsp:txXfrm>
        <a:off x="36544" y="4124368"/>
        <a:ext cx="6555716" cy="6755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A63A6-8C86-EC49-83D2-0CF068750364}">
      <dsp:nvSpPr>
        <dsp:cNvPr id="0" name=""/>
        <dsp:cNvSpPr/>
      </dsp:nvSpPr>
      <dsp:spPr>
        <a:xfrm>
          <a:off x="0" y="663465"/>
          <a:ext cx="6628804" cy="38025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Am I Real? If so- how Real am I? </a:t>
          </a:r>
          <a:endParaRPr lang="en-US" sz="1000" kern="1200"/>
        </a:p>
      </dsp:txBody>
      <dsp:txXfrm>
        <a:off x="18562" y="682027"/>
        <a:ext cx="6591680" cy="343126"/>
      </dsp:txXfrm>
    </dsp:sp>
    <dsp:sp modelId="{F72A3C56-28FF-AE40-A787-73A320C02BEA}">
      <dsp:nvSpPr>
        <dsp:cNvPr id="0" name=""/>
        <dsp:cNvSpPr/>
      </dsp:nvSpPr>
      <dsp:spPr>
        <a:xfrm>
          <a:off x="0" y="1072515"/>
          <a:ext cx="6628804" cy="380250"/>
        </a:xfrm>
        <a:prstGeom prst="roundRect">
          <a:avLst/>
        </a:prstGeom>
        <a:gradFill rotWithShape="0">
          <a:gsLst>
            <a:gs pos="0">
              <a:schemeClr val="accent2">
                <a:hueOff val="-370536"/>
                <a:satOff val="1775"/>
                <a:lumOff val="1642"/>
                <a:alphaOff val="0"/>
                <a:tint val="96000"/>
                <a:lumMod val="100000"/>
              </a:schemeClr>
            </a:gs>
            <a:gs pos="78000">
              <a:schemeClr val="accent2">
                <a:hueOff val="-370536"/>
                <a:satOff val="1775"/>
                <a:lumOff val="164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Is my truth mixed with falsehood? If not- how can I be sure? Do I doubt my own truth?</a:t>
          </a:r>
          <a:endParaRPr lang="en-US" sz="1000" kern="1200"/>
        </a:p>
      </dsp:txBody>
      <dsp:txXfrm>
        <a:off x="18562" y="1091077"/>
        <a:ext cx="6591680" cy="343126"/>
      </dsp:txXfrm>
    </dsp:sp>
    <dsp:sp modelId="{8579B61D-D551-F640-97F0-B81C9AA0A344}">
      <dsp:nvSpPr>
        <dsp:cNvPr id="0" name=""/>
        <dsp:cNvSpPr/>
      </dsp:nvSpPr>
      <dsp:spPr>
        <a:xfrm>
          <a:off x="0" y="1481565"/>
          <a:ext cx="6628804" cy="38025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How do I know which part of me is the Real True me and which part is not really me? </a:t>
          </a:r>
          <a:endParaRPr lang="en-US" sz="1000" kern="1200"/>
        </a:p>
      </dsp:txBody>
      <dsp:txXfrm>
        <a:off x="18562" y="1500127"/>
        <a:ext cx="6591680" cy="343126"/>
      </dsp:txXfrm>
    </dsp:sp>
    <dsp:sp modelId="{7AFCED4D-03D7-3948-ABC6-97868EE061B6}">
      <dsp:nvSpPr>
        <dsp:cNvPr id="0" name=""/>
        <dsp:cNvSpPr/>
      </dsp:nvSpPr>
      <dsp:spPr>
        <a:xfrm>
          <a:off x="0" y="1890615"/>
          <a:ext cx="6628804" cy="380250"/>
        </a:xfrm>
        <a:prstGeom prst="roundRect">
          <a:avLst/>
        </a:prstGeom>
        <a:gradFill rotWithShape="0">
          <a:gsLst>
            <a:gs pos="0">
              <a:schemeClr val="accent2">
                <a:hueOff val="-1111607"/>
                <a:satOff val="5325"/>
                <a:lumOff val="4926"/>
                <a:alphaOff val="0"/>
                <a:tint val="96000"/>
                <a:lumMod val="100000"/>
              </a:schemeClr>
            </a:gs>
            <a:gs pos="78000">
              <a:schemeClr val="accent2">
                <a:hueOff val="-1111607"/>
                <a:satOff val="5325"/>
                <a:lumOff val="4926"/>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Am I able to choose who I want to be? Am I able to use my freewill to refine my true identity in a way that I choose? </a:t>
          </a:r>
          <a:endParaRPr lang="en-US" sz="1000" kern="1200"/>
        </a:p>
      </dsp:txBody>
      <dsp:txXfrm>
        <a:off x="18562" y="1909177"/>
        <a:ext cx="6591680" cy="343126"/>
      </dsp:txXfrm>
    </dsp:sp>
    <dsp:sp modelId="{6FD51C73-3204-F246-8E42-636ACDB22DB0}">
      <dsp:nvSpPr>
        <dsp:cNvPr id="0" name=""/>
        <dsp:cNvSpPr/>
      </dsp:nvSpPr>
      <dsp:spPr>
        <a:xfrm>
          <a:off x="0" y="2299665"/>
          <a:ext cx="6628804" cy="38025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Do I have the ability to choose Truth over Falsehood? But how can I do this without seeking Truth? How can I find truth in my identity without learning how to distinguish truth from falsehood and right from wrong? </a:t>
          </a:r>
          <a:endParaRPr lang="en-US" sz="1000" kern="1200"/>
        </a:p>
      </dsp:txBody>
      <dsp:txXfrm>
        <a:off x="18562" y="2318227"/>
        <a:ext cx="6591680" cy="343126"/>
      </dsp:txXfrm>
    </dsp:sp>
    <dsp:sp modelId="{E2C9D36A-0D4B-AA47-B87D-747A8A2B4525}">
      <dsp:nvSpPr>
        <dsp:cNvPr id="0" name=""/>
        <dsp:cNvSpPr/>
      </dsp:nvSpPr>
      <dsp:spPr>
        <a:xfrm>
          <a:off x="0" y="2708715"/>
          <a:ext cx="6628804" cy="380250"/>
        </a:xfrm>
        <a:prstGeom prst="roundRect">
          <a:avLst/>
        </a:prstGeom>
        <a:gradFill rotWithShape="0">
          <a:gsLst>
            <a:gs pos="0">
              <a:schemeClr val="accent2">
                <a:hueOff val="-1852679"/>
                <a:satOff val="8875"/>
                <a:lumOff val="8211"/>
                <a:alphaOff val="0"/>
                <a:tint val="96000"/>
                <a:lumMod val="100000"/>
              </a:schemeClr>
            </a:gs>
            <a:gs pos="78000">
              <a:schemeClr val="accent2">
                <a:hueOff val="-1852679"/>
                <a:satOff val="8875"/>
                <a:lumOff val="821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Is my reality defined by what I think and say and do? Or is my reality defined by what I believe in my heart to be Truth? </a:t>
          </a:r>
          <a:endParaRPr lang="en-US" sz="1000" kern="1200"/>
        </a:p>
      </dsp:txBody>
      <dsp:txXfrm>
        <a:off x="18562" y="2727277"/>
        <a:ext cx="6591680" cy="343126"/>
      </dsp:txXfrm>
    </dsp:sp>
    <dsp:sp modelId="{4B603E3A-5A67-6C41-A07E-85858C3D4878}">
      <dsp:nvSpPr>
        <dsp:cNvPr id="0" name=""/>
        <dsp:cNvSpPr/>
      </dsp:nvSpPr>
      <dsp:spPr>
        <a:xfrm>
          <a:off x="0" y="3117765"/>
          <a:ext cx="6628804" cy="38025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Must I express the belief of the truth in my heart using my speech and action in order to make it part of Reality?- if not then how can I say I am what I am? </a:t>
          </a:r>
          <a:endParaRPr lang="en-US" sz="1000" kern="1200"/>
        </a:p>
      </dsp:txBody>
      <dsp:txXfrm>
        <a:off x="18562" y="3136327"/>
        <a:ext cx="6591680" cy="343126"/>
      </dsp:txXfrm>
    </dsp:sp>
    <dsp:sp modelId="{86246A5C-9AD9-9744-85AE-B51421F2C82B}">
      <dsp:nvSpPr>
        <dsp:cNvPr id="0" name=""/>
        <dsp:cNvSpPr/>
      </dsp:nvSpPr>
      <dsp:spPr>
        <a:xfrm>
          <a:off x="0" y="3526815"/>
          <a:ext cx="6628804" cy="380250"/>
        </a:xfrm>
        <a:prstGeom prst="roundRect">
          <a:avLst/>
        </a:prstGeom>
        <a:gradFill rotWithShape="0">
          <a:gsLst>
            <a:gs pos="0">
              <a:schemeClr val="accent2">
                <a:hueOff val="-2593750"/>
                <a:satOff val="12425"/>
                <a:lumOff val="11495"/>
                <a:alphaOff val="0"/>
                <a:tint val="96000"/>
                <a:lumMod val="100000"/>
              </a:schemeClr>
            </a:gs>
            <a:gs pos="78000">
              <a:schemeClr val="accent2">
                <a:hueOff val="-2593750"/>
                <a:satOff val="12425"/>
                <a:lumOff val="114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How can I have any identity of my own without the expression of my Truth? </a:t>
          </a:r>
          <a:endParaRPr lang="en-US" sz="1000" kern="1200"/>
        </a:p>
      </dsp:txBody>
      <dsp:txXfrm>
        <a:off x="18562" y="3545377"/>
        <a:ext cx="6591680" cy="343126"/>
      </dsp:txXfrm>
    </dsp:sp>
    <dsp:sp modelId="{FF73BC4C-C828-5840-9A3B-8216E5E15F8A}">
      <dsp:nvSpPr>
        <dsp:cNvPr id="0" name=""/>
        <dsp:cNvSpPr/>
      </dsp:nvSpPr>
      <dsp:spPr>
        <a:xfrm>
          <a:off x="0" y="3935865"/>
          <a:ext cx="6628804" cy="38025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What is the purpose of my existence if I cannot truly be Me and become what I am meant to become? </a:t>
          </a:r>
          <a:endParaRPr lang="en-US" sz="1000" kern="1200"/>
        </a:p>
      </dsp:txBody>
      <dsp:txXfrm>
        <a:off x="18562" y="3954427"/>
        <a:ext cx="6591680" cy="3431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C511E-EA90-3442-A627-2F349D53391B}">
      <dsp:nvSpPr>
        <dsp:cNvPr id="0" name=""/>
        <dsp:cNvSpPr/>
      </dsp:nvSpPr>
      <dsp:spPr>
        <a:xfrm>
          <a:off x="0" y="102562"/>
          <a:ext cx="6628804" cy="1547324"/>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What is my potential? </a:t>
          </a:r>
          <a:endParaRPr lang="en-US" sz="2300" kern="1200"/>
        </a:p>
      </dsp:txBody>
      <dsp:txXfrm>
        <a:off x="75534" y="178096"/>
        <a:ext cx="6477736" cy="1396256"/>
      </dsp:txXfrm>
    </dsp:sp>
    <dsp:sp modelId="{DA85214E-321A-CB45-9076-539773F49CC8}">
      <dsp:nvSpPr>
        <dsp:cNvPr id="0" name=""/>
        <dsp:cNvSpPr/>
      </dsp:nvSpPr>
      <dsp:spPr>
        <a:xfrm>
          <a:off x="0" y="1716127"/>
          <a:ext cx="6628804" cy="1547324"/>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How do I define my potential? </a:t>
          </a:r>
          <a:endParaRPr lang="en-US" sz="2300" kern="1200"/>
        </a:p>
      </dsp:txBody>
      <dsp:txXfrm>
        <a:off x="75534" y="1791661"/>
        <a:ext cx="6477736" cy="1396256"/>
      </dsp:txXfrm>
    </dsp:sp>
    <dsp:sp modelId="{2705C5CC-439E-D844-812F-E7E250411527}">
      <dsp:nvSpPr>
        <dsp:cNvPr id="0" name=""/>
        <dsp:cNvSpPr/>
      </dsp:nvSpPr>
      <dsp:spPr>
        <a:xfrm>
          <a:off x="0" y="3329692"/>
          <a:ext cx="6628804" cy="1547324"/>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Is my potential limited by my perception and interpretation of it? If so- is not my own understanding of truth not also limited by my own perception and interpretation of it? </a:t>
          </a:r>
          <a:endParaRPr lang="en-US" sz="2300" kern="1200"/>
        </a:p>
      </dsp:txBody>
      <dsp:txXfrm>
        <a:off x="75534" y="3405226"/>
        <a:ext cx="6477736" cy="13962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F1E4D-7BD5-474C-811F-B9370DD60A70}">
      <dsp:nvSpPr>
        <dsp:cNvPr id="0" name=""/>
        <dsp:cNvSpPr/>
      </dsp:nvSpPr>
      <dsp:spPr>
        <a:xfrm>
          <a:off x="0" y="143138"/>
          <a:ext cx="6628804" cy="74861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What is the relationship between my Peace and my Truth? </a:t>
          </a:r>
          <a:endParaRPr lang="en-US" sz="1400" kern="1200"/>
        </a:p>
      </dsp:txBody>
      <dsp:txXfrm>
        <a:off x="36544" y="179682"/>
        <a:ext cx="6555716" cy="675529"/>
      </dsp:txXfrm>
    </dsp:sp>
    <dsp:sp modelId="{21F7A9EB-753A-614D-BF52-762CA025BD6C}">
      <dsp:nvSpPr>
        <dsp:cNvPr id="0" name=""/>
        <dsp:cNvSpPr/>
      </dsp:nvSpPr>
      <dsp:spPr>
        <a:xfrm>
          <a:off x="0" y="932076"/>
          <a:ext cx="6628804" cy="748617"/>
        </a:xfrm>
        <a:prstGeom prst="roundRec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Can I really be true to myself and my Higher Purpose if I am not at Peace with it? </a:t>
          </a:r>
          <a:endParaRPr lang="en-US" sz="1400" kern="1200"/>
        </a:p>
      </dsp:txBody>
      <dsp:txXfrm>
        <a:off x="36544" y="968620"/>
        <a:ext cx="6555716" cy="675529"/>
      </dsp:txXfrm>
    </dsp:sp>
    <dsp:sp modelId="{67B10C66-1AC1-7640-B10F-AE12C7AF6EF7}">
      <dsp:nvSpPr>
        <dsp:cNvPr id="0" name=""/>
        <dsp:cNvSpPr/>
      </dsp:nvSpPr>
      <dsp:spPr>
        <a:xfrm>
          <a:off x="0" y="1721013"/>
          <a:ext cx="6628804" cy="748617"/>
        </a:xfrm>
        <a:prstGeom prst="roundRec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Does it not bring me peace to feel free to express my true identity? But how can I express that which I do not know? Perhaps the identity that I believe to be part of is not Reality? </a:t>
          </a:r>
          <a:endParaRPr lang="en-US" sz="1400" kern="1200"/>
        </a:p>
      </dsp:txBody>
      <dsp:txXfrm>
        <a:off x="36544" y="1757557"/>
        <a:ext cx="6555716" cy="675529"/>
      </dsp:txXfrm>
    </dsp:sp>
    <dsp:sp modelId="{C020069D-5422-8646-8548-7B75782CEAEA}">
      <dsp:nvSpPr>
        <dsp:cNvPr id="0" name=""/>
        <dsp:cNvSpPr/>
      </dsp:nvSpPr>
      <dsp:spPr>
        <a:xfrm>
          <a:off x="0" y="2509950"/>
          <a:ext cx="6628804" cy="748617"/>
        </a:xfrm>
        <a:prstGeom prst="roundRec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Do I seek peace with Truth? Or is my outer expression of seeking to make peace not my true intention? </a:t>
          </a:r>
          <a:endParaRPr lang="en-US" sz="1400" kern="1200"/>
        </a:p>
      </dsp:txBody>
      <dsp:txXfrm>
        <a:off x="36544" y="2546494"/>
        <a:ext cx="6555716" cy="675529"/>
      </dsp:txXfrm>
    </dsp:sp>
    <dsp:sp modelId="{37353389-F952-3C41-9B29-533E4D95D538}">
      <dsp:nvSpPr>
        <dsp:cNvPr id="0" name=""/>
        <dsp:cNvSpPr/>
      </dsp:nvSpPr>
      <dsp:spPr>
        <a:xfrm>
          <a:off x="0" y="3298887"/>
          <a:ext cx="6628804" cy="748617"/>
        </a:xfrm>
        <a:prstGeom prst="roundRec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Is my intention to seek and express my truth to make peace or cause division? Is it to gain and serve a Higher Truth or to serve my ego? Is it to Glorify my Maker or to Glorify myself? Is it to Unify or to cause separation? </a:t>
          </a:r>
          <a:endParaRPr lang="en-US" sz="1400" kern="1200"/>
        </a:p>
      </dsp:txBody>
      <dsp:txXfrm>
        <a:off x="36544" y="3335431"/>
        <a:ext cx="6555716" cy="675529"/>
      </dsp:txXfrm>
    </dsp:sp>
    <dsp:sp modelId="{DF329A19-F660-C44A-82FD-5EF4803E69DE}">
      <dsp:nvSpPr>
        <dsp:cNvPr id="0" name=""/>
        <dsp:cNvSpPr/>
      </dsp:nvSpPr>
      <dsp:spPr>
        <a:xfrm>
          <a:off x="0" y="4087824"/>
          <a:ext cx="6628804" cy="748617"/>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seeking Truth in Peace and seeking Peace in Truth help to sweeten my judgement in my justice so that it causes as little destruction as is necessary on my path towards Truth? </a:t>
          </a:r>
          <a:endParaRPr lang="en-US" sz="1400" kern="1200"/>
        </a:p>
      </dsp:txBody>
      <dsp:txXfrm>
        <a:off x="36544" y="4124368"/>
        <a:ext cx="6555716" cy="6755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278AA-E635-0346-BD62-5B156429C50F}">
      <dsp:nvSpPr>
        <dsp:cNvPr id="0" name=""/>
        <dsp:cNvSpPr/>
      </dsp:nvSpPr>
      <dsp:spPr>
        <a:xfrm>
          <a:off x="0" y="174810"/>
          <a:ext cx="6628804" cy="6318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How does my forgiveness and my truth relate to one another? </a:t>
          </a:r>
          <a:endParaRPr lang="en-US" sz="1200" kern="1200"/>
        </a:p>
      </dsp:txBody>
      <dsp:txXfrm>
        <a:off x="30842" y="205652"/>
        <a:ext cx="6567120" cy="570116"/>
      </dsp:txXfrm>
    </dsp:sp>
    <dsp:sp modelId="{C720B841-ABD6-AF4D-A4AF-FF7AA90FAD21}">
      <dsp:nvSpPr>
        <dsp:cNvPr id="0" name=""/>
        <dsp:cNvSpPr/>
      </dsp:nvSpPr>
      <dsp:spPr>
        <a:xfrm>
          <a:off x="0" y="841170"/>
          <a:ext cx="6628804" cy="631800"/>
        </a:xfrm>
        <a:prstGeom prst="roundRect">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Am I able to Truly forgive so that I can be truly forgiven? </a:t>
          </a:r>
          <a:endParaRPr lang="en-US" sz="1200" kern="1200"/>
        </a:p>
      </dsp:txBody>
      <dsp:txXfrm>
        <a:off x="30842" y="872012"/>
        <a:ext cx="6567120" cy="570116"/>
      </dsp:txXfrm>
    </dsp:sp>
    <dsp:sp modelId="{9BD57154-6481-3041-90D1-A7AE2249C2B0}">
      <dsp:nvSpPr>
        <dsp:cNvPr id="0" name=""/>
        <dsp:cNvSpPr/>
      </dsp:nvSpPr>
      <dsp:spPr>
        <a:xfrm>
          <a:off x="0" y="1507530"/>
          <a:ext cx="6628804" cy="63180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Do I have sincerity in my repentance and my pardoning of others’ faults? </a:t>
          </a:r>
          <a:endParaRPr lang="en-US" sz="1200" kern="1200"/>
        </a:p>
      </dsp:txBody>
      <dsp:txXfrm>
        <a:off x="30842" y="1538372"/>
        <a:ext cx="6567120" cy="570116"/>
      </dsp:txXfrm>
    </dsp:sp>
    <dsp:sp modelId="{FD1D515D-870D-C34E-B7D3-E2267E93D12D}">
      <dsp:nvSpPr>
        <dsp:cNvPr id="0" name=""/>
        <dsp:cNvSpPr/>
      </dsp:nvSpPr>
      <dsp:spPr>
        <a:xfrm>
          <a:off x="0" y="2173890"/>
          <a:ext cx="6628804" cy="6318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Do I forgive to release the burden of others or to heal myself? </a:t>
          </a:r>
          <a:endParaRPr lang="en-US" sz="1200" kern="1200"/>
        </a:p>
      </dsp:txBody>
      <dsp:txXfrm>
        <a:off x="30842" y="2204732"/>
        <a:ext cx="6567120" cy="570116"/>
      </dsp:txXfrm>
    </dsp:sp>
    <dsp:sp modelId="{4138B0AF-95A4-3E48-99BE-02D3D8E862D1}">
      <dsp:nvSpPr>
        <dsp:cNvPr id="0" name=""/>
        <dsp:cNvSpPr/>
      </dsp:nvSpPr>
      <dsp:spPr>
        <a:xfrm>
          <a:off x="0" y="2840250"/>
          <a:ext cx="6628804" cy="63180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Is my forgiveness real? Is my forgiveness from my mind or from my heart? Is it sincere? </a:t>
          </a:r>
          <a:endParaRPr lang="en-US" sz="1200" kern="1200"/>
        </a:p>
      </dsp:txBody>
      <dsp:txXfrm>
        <a:off x="30842" y="2871092"/>
        <a:ext cx="6567120" cy="570116"/>
      </dsp:txXfrm>
    </dsp:sp>
    <dsp:sp modelId="{89637CAD-E4B2-3943-A3FA-EF2E87554516}">
      <dsp:nvSpPr>
        <dsp:cNvPr id="0" name=""/>
        <dsp:cNvSpPr/>
      </dsp:nvSpPr>
      <dsp:spPr>
        <a:xfrm>
          <a:off x="0" y="3506610"/>
          <a:ext cx="6628804" cy="631800"/>
        </a:xfrm>
        <a:prstGeom prst="roundRect">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How can Truth in my forgiveness and Truth in my repentance help me and others to Heal from the burdens of our past and release the weight from our backs so that our path towards seeking and expressing Truth is not such a struggle? </a:t>
          </a:r>
          <a:endParaRPr lang="en-US" sz="1200" kern="1200"/>
        </a:p>
      </dsp:txBody>
      <dsp:txXfrm>
        <a:off x="30842" y="3537452"/>
        <a:ext cx="6567120" cy="570116"/>
      </dsp:txXfrm>
    </dsp:sp>
    <dsp:sp modelId="{B093A89E-E5D3-E44A-BBDD-6A679A9BC2A6}">
      <dsp:nvSpPr>
        <dsp:cNvPr id="0" name=""/>
        <dsp:cNvSpPr/>
      </dsp:nvSpPr>
      <dsp:spPr>
        <a:xfrm>
          <a:off x="0" y="4172970"/>
          <a:ext cx="6628804" cy="6318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How can seeking Truth lead me to forgiveness and repentance? How can seeking forgiveness and forgiving others help me in my path to Truth? </a:t>
          </a:r>
          <a:endParaRPr lang="en-US" sz="1200" kern="1200"/>
        </a:p>
      </dsp:txBody>
      <dsp:txXfrm>
        <a:off x="30842" y="4203812"/>
        <a:ext cx="6567120" cy="5701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BD533-C6A4-E144-A3DA-3215F5DE633B}">
      <dsp:nvSpPr>
        <dsp:cNvPr id="0" name=""/>
        <dsp:cNvSpPr/>
      </dsp:nvSpPr>
      <dsp:spPr>
        <a:xfrm>
          <a:off x="0" y="48127"/>
          <a:ext cx="6628804" cy="94440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does my truth relate to my courage? </a:t>
          </a:r>
          <a:endParaRPr lang="en-US" sz="1400" kern="1200"/>
        </a:p>
      </dsp:txBody>
      <dsp:txXfrm>
        <a:off x="46102" y="94229"/>
        <a:ext cx="6536600" cy="852205"/>
      </dsp:txXfrm>
    </dsp:sp>
    <dsp:sp modelId="{DDFA8919-EE08-0D46-985B-6678D4CE5900}">
      <dsp:nvSpPr>
        <dsp:cNvPr id="0" name=""/>
        <dsp:cNvSpPr/>
      </dsp:nvSpPr>
      <dsp:spPr>
        <a:xfrm>
          <a:off x="0" y="1032856"/>
          <a:ext cx="6628804" cy="944409"/>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I face Truth if I am fearful of the responsibility of it? How can I allow it to purify me if I do not breathe it in? How can I let it lead me to Peace if I do not breathe it back out again? </a:t>
          </a:r>
          <a:endParaRPr lang="en-US" sz="1400" kern="1200"/>
        </a:p>
      </dsp:txBody>
      <dsp:txXfrm>
        <a:off x="46102" y="1078958"/>
        <a:ext cx="6536600" cy="852205"/>
      </dsp:txXfrm>
    </dsp:sp>
    <dsp:sp modelId="{91A51805-7E26-AF49-BF4A-7BB9D623CC3C}">
      <dsp:nvSpPr>
        <dsp:cNvPr id="0" name=""/>
        <dsp:cNvSpPr/>
      </dsp:nvSpPr>
      <dsp:spPr>
        <a:xfrm>
          <a:off x="0" y="2017585"/>
          <a:ext cx="6628804" cy="94440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my courage help me to take the narrow path which leads me to my hidden treasure? </a:t>
          </a:r>
          <a:endParaRPr lang="en-US" sz="1400" kern="1200"/>
        </a:p>
      </dsp:txBody>
      <dsp:txXfrm>
        <a:off x="46102" y="2063687"/>
        <a:ext cx="6536600" cy="852205"/>
      </dsp:txXfrm>
    </dsp:sp>
    <dsp:sp modelId="{4427CA28-40BE-B744-8EA3-FD99B7036F86}">
      <dsp:nvSpPr>
        <dsp:cNvPr id="0" name=""/>
        <dsp:cNvSpPr/>
      </dsp:nvSpPr>
      <dsp:spPr>
        <a:xfrm>
          <a:off x="0" y="3002315"/>
          <a:ext cx="6628804" cy="944409"/>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my courage help me overcome my fear of the unknown, rely on a Higher Source for my provision of treasures- to allow me to reveal my hidden treasure with others so that they too may benefit from it? </a:t>
          </a:r>
          <a:endParaRPr lang="en-US" sz="1400" kern="1200"/>
        </a:p>
      </dsp:txBody>
      <dsp:txXfrm>
        <a:off x="46102" y="3048417"/>
        <a:ext cx="6536600" cy="852205"/>
      </dsp:txXfrm>
    </dsp:sp>
    <dsp:sp modelId="{0B62C20C-383F-4643-B8DB-7BC7099FDB37}">
      <dsp:nvSpPr>
        <dsp:cNvPr id="0" name=""/>
        <dsp:cNvSpPr/>
      </dsp:nvSpPr>
      <dsp:spPr>
        <a:xfrm>
          <a:off x="0" y="3987044"/>
          <a:ext cx="6628804" cy="94440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How can my courage help me to become a fruit bearing tree through facing my Truth in the deepest darkness areas of my soul, gaining wisdom from my negative experiences, looking at myself in the mirror and exposing my vulnerability to others so that I can receive and give unconditional love? </a:t>
          </a:r>
          <a:endParaRPr lang="en-US" sz="1400" kern="1200"/>
        </a:p>
      </dsp:txBody>
      <dsp:txXfrm>
        <a:off x="46102" y="4033146"/>
        <a:ext cx="6536600" cy="85220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33173-DE58-49EB-B5A3-FCBDE412484D}">
      <dsp:nvSpPr>
        <dsp:cNvPr id="0" name=""/>
        <dsp:cNvSpPr/>
      </dsp:nvSpPr>
      <dsp:spPr>
        <a:xfrm>
          <a:off x="0" y="809181"/>
          <a:ext cx="6628804" cy="1493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A8FD4A-66B5-40CB-8B25-96445B6B9194}">
      <dsp:nvSpPr>
        <dsp:cNvPr id="0" name=""/>
        <dsp:cNvSpPr/>
      </dsp:nvSpPr>
      <dsp:spPr>
        <a:xfrm>
          <a:off x="451896" y="1145303"/>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BB7972-7AE2-4A02-8858-299635D8ECA8}">
      <dsp:nvSpPr>
        <dsp:cNvPr id="0" name=""/>
        <dsp:cNvSpPr/>
      </dsp:nvSpPr>
      <dsp:spPr>
        <a:xfrm>
          <a:off x="1725424" y="809181"/>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755650">
            <a:lnSpc>
              <a:spcPct val="90000"/>
            </a:lnSpc>
            <a:spcBef>
              <a:spcPct val="0"/>
            </a:spcBef>
            <a:spcAft>
              <a:spcPct val="35000"/>
            </a:spcAft>
            <a:buNone/>
          </a:pPr>
          <a:r>
            <a:rPr lang="en-GB" sz="1700" kern="1200"/>
            <a:t>How can seeking truth and my ability to judge right from wrong enable me to see more clearly so that I can remove the plank from my own eye and help to remove the dust from the eye of my fellow human? </a:t>
          </a:r>
          <a:endParaRPr lang="en-US" sz="1700" kern="1200"/>
        </a:p>
      </dsp:txBody>
      <dsp:txXfrm>
        <a:off x="1725424" y="809181"/>
        <a:ext cx="4903379" cy="1493874"/>
      </dsp:txXfrm>
    </dsp:sp>
    <dsp:sp modelId="{9F4AA5F6-1A3F-47BD-B874-128FD87DB74F}">
      <dsp:nvSpPr>
        <dsp:cNvPr id="0" name=""/>
        <dsp:cNvSpPr/>
      </dsp:nvSpPr>
      <dsp:spPr>
        <a:xfrm>
          <a:off x="0" y="2676524"/>
          <a:ext cx="6628804" cy="14938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CFB91-A1C8-4040-8124-52933F0CA8ED}">
      <dsp:nvSpPr>
        <dsp:cNvPr id="0" name=""/>
        <dsp:cNvSpPr/>
      </dsp:nvSpPr>
      <dsp:spPr>
        <a:xfrm>
          <a:off x="451896" y="3012646"/>
          <a:ext cx="821630" cy="82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69D243-B85A-45CE-A010-02B96F10D340}">
      <dsp:nvSpPr>
        <dsp:cNvPr id="0" name=""/>
        <dsp:cNvSpPr/>
      </dsp:nvSpPr>
      <dsp:spPr>
        <a:xfrm>
          <a:off x="1725424" y="2676524"/>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755650">
            <a:lnSpc>
              <a:spcPct val="90000"/>
            </a:lnSpc>
            <a:spcBef>
              <a:spcPct val="0"/>
            </a:spcBef>
            <a:spcAft>
              <a:spcPct val="35000"/>
            </a:spcAft>
            <a:buNone/>
          </a:pPr>
          <a:r>
            <a:rPr lang="en-GB" sz="1700" kern="1200"/>
            <a:t>Can self judgement and self reflection help me to find truth and therefore good in my soul and enable me to better and more clearly see the good and truth in others? </a:t>
          </a:r>
          <a:endParaRPr lang="en-US" sz="1700" kern="1200"/>
        </a:p>
      </dsp:txBody>
      <dsp:txXfrm>
        <a:off x="1725424" y="2676524"/>
        <a:ext cx="4903379" cy="14938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75B79-7F58-3043-B001-59CFF7B25C9E}">
      <dsp:nvSpPr>
        <dsp:cNvPr id="0" name=""/>
        <dsp:cNvSpPr/>
      </dsp:nvSpPr>
      <dsp:spPr>
        <a:xfrm rot="16200000">
          <a:off x="381" y="1099"/>
          <a:ext cx="3878574" cy="3878574"/>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a:t>Can My path of seeking truth help me to love Truth, Peace, Love and all that is Good - with my heart mind and strength and to love my neighbour as myself? </a:t>
          </a:r>
          <a:endParaRPr lang="en-US" sz="1300" kern="1200"/>
        </a:p>
      </dsp:txBody>
      <dsp:txXfrm rot="5400000">
        <a:off x="382" y="970742"/>
        <a:ext cx="3199824" cy="1939287"/>
      </dsp:txXfrm>
    </dsp:sp>
    <dsp:sp modelId="{1B5CCBD2-6ACA-0B4C-9281-15D7C3CED720}">
      <dsp:nvSpPr>
        <dsp:cNvPr id="0" name=""/>
        <dsp:cNvSpPr/>
      </dsp:nvSpPr>
      <dsp:spPr>
        <a:xfrm rot="5400000">
          <a:off x="4717712" y="1099"/>
          <a:ext cx="3878574" cy="3878574"/>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a:t>How can seeking the Universal truth lead me to a path of Unity and oneness in humanity and the rest of creation? How can it help me to respect others and therefore our Creator? and to see myself in others and allow them to see themselves in me? And to see good in others and enable my goodness to reach them too? </a:t>
          </a:r>
          <a:endParaRPr lang="en-US" sz="1300" kern="1200"/>
        </a:p>
      </dsp:txBody>
      <dsp:txXfrm rot="-5400000">
        <a:off x="5396463" y="970742"/>
        <a:ext cx="3199824" cy="19392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FCA79-D973-3848-B399-138D97B16E68}">
      <dsp:nvSpPr>
        <dsp:cNvPr id="0" name=""/>
        <dsp:cNvSpPr/>
      </dsp:nvSpPr>
      <dsp:spPr>
        <a:xfrm>
          <a:off x="0" y="188760"/>
          <a:ext cx="6628804" cy="227799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How can Seeking a Universal Truth prevent me from dividing my Truth into sects due to mutual envy after the Truth has reached me? </a:t>
          </a:r>
          <a:endParaRPr lang="en-US" sz="1600" kern="1200"/>
        </a:p>
      </dsp:txBody>
      <dsp:txXfrm>
        <a:off x="111202" y="299962"/>
        <a:ext cx="6406400" cy="2055586"/>
      </dsp:txXfrm>
    </dsp:sp>
    <dsp:sp modelId="{0D700C49-3A69-E646-A91C-43EAAC34C344}">
      <dsp:nvSpPr>
        <dsp:cNvPr id="0" name=""/>
        <dsp:cNvSpPr/>
      </dsp:nvSpPr>
      <dsp:spPr>
        <a:xfrm>
          <a:off x="0" y="2512830"/>
          <a:ext cx="6628804" cy="227799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Do I vow to seek and speak Truth the Whole Truth and nothing but the Truth? How can my Truth be Whole if It is divided and I believe one part to be more worthy than the other? How can I become Whole when I am in torn into pieces and my limbs and garments are scattered and divided between different groups and labels? How can I become whole again without accepting the parts of me that I do not yet love? The parts of me that cause me pain and suffering? How can I heal the wounds of my heels if my feet are cut off from the life force which runs through my body? </a:t>
          </a:r>
          <a:endParaRPr lang="en-US" sz="1600" kern="1200"/>
        </a:p>
      </dsp:txBody>
      <dsp:txXfrm>
        <a:off x="111202" y="2624032"/>
        <a:ext cx="6406400" cy="2055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45544-CF2A-ED48-9EF5-ADAAFFC7C7C2}">
      <dsp:nvSpPr>
        <dsp:cNvPr id="0" name=""/>
        <dsp:cNvSpPr/>
      </dsp:nvSpPr>
      <dsp:spPr>
        <a:xfrm>
          <a:off x="0" y="353674"/>
          <a:ext cx="6571413" cy="2467968"/>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How do I know that my truth which is different to your truth is true truth? </a:t>
          </a:r>
        </a:p>
      </dsp:txBody>
      <dsp:txXfrm>
        <a:off x="120476" y="474150"/>
        <a:ext cx="6330461" cy="2227016"/>
      </dsp:txXfrm>
    </dsp:sp>
    <dsp:sp modelId="{ADD3AE01-4A49-3342-8818-90EB82EA929B}">
      <dsp:nvSpPr>
        <dsp:cNvPr id="0" name=""/>
        <dsp:cNvSpPr/>
      </dsp:nvSpPr>
      <dsp:spPr>
        <a:xfrm>
          <a:off x="0" y="2908043"/>
          <a:ext cx="6571413" cy="2467968"/>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How can I seek truth in a way that I truly believe the authenticity of my truth and so that the truth becomes part of who I am and who I want to become? </a:t>
          </a:r>
        </a:p>
      </dsp:txBody>
      <dsp:txXfrm>
        <a:off x="120476" y="3028519"/>
        <a:ext cx="6330461" cy="22270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CB37E-D14F-AB46-B9B5-8AC0D99FDDDA}">
      <dsp:nvSpPr>
        <dsp:cNvPr id="0" name=""/>
        <dsp:cNvSpPr/>
      </dsp:nvSpPr>
      <dsp:spPr>
        <a:xfrm>
          <a:off x="0" y="105392"/>
          <a:ext cx="6628804" cy="155887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What is the relationship between my Truth, my Love, my Peace and my Light?</a:t>
          </a:r>
          <a:endParaRPr lang="en-US" sz="1600" kern="1200"/>
        </a:p>
      </dsp:txBody>
      <dsp:txXfrm>
        <a:off x="76098" y="181490"/>
        <a:ext cx="6476608" cy="1406682"/>
      </dsp:txXfrm>
    </dsp:sp>
    <dsp:sp modelId="{635AE11F-0849-0344-ADD7-44FC44ECAF8C}">
      <dsp:nvSpPr>
        <dsp:cNvPr id="0" name=""/>
        <dsp:cNvSpPr/>
      </dsp:nvSpPr>
      <dsp:spPr>
        <a:xfrm>
          <a:off x="0" y="1710351"/>
          <a:ext cx="6628804" cy="1558878"/>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Am I able to transform myself and leap into a new dimension of Truth Love Peace and Light through Faith, trusting in that which I do not Know or yet understand and willingly surrender to the Source of my existence which is Above and beyond myself in Knowledge and understanding? </a:t>
          </a:r>
          <a:endParaRPr lang="en-US" sz="1600" kern="1200"/>
        </a:p>
      </dsp:txBody>
      <dsp:txXfrm>
        <a:off x="76098" y="1786449"/>
        <a:ext cx="6476608" cy="1406682"/>
      </dsp:txXfrm>
    </dsp:sp>
    <dsp:sp modelId="{3521A85F-6BC4-8F44-BEF3-FCF8D3FC2CEE}">
      <dsp:nvSpPr>
        <dsp:cNvPr id="0" name=""/>
        <dsp:cNvSpPr/>
      </dsp:nvSpPr>
      <dsp:spPr>
        <a:xfrm>
          <a:off x="0" y="3315309"/>
          <a:ext cx="6628804" cy="1558878"/>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Am I able to spiral up in ascension through self reflection and oft-repentance and ‘letting go’ of that which I have been given, my need to be self sufficient and my want to have power and control- and cleave to a Will that belongs to my Creator, Provider and Sustainer, in order to find the hidden treasures of my soul that I did not know even existed? </a:t>
          </a:r>
          <a:endParaRPr lang="en-US" sz="1600" kern="1200"/>
        </a:p>
      </dsp:txBody>
      <dsp:txXfrm>
        <a:off x="76098" y="3391407"/>
        <a:ext cx="6476608" cy="14066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C8BF1-AA46-E046-B2EB-BB51A59CDD15}">
      <dsp:nvSpPr>
        <dsp:cNvPr id="0" name=""/>
        <dsp:cNvSpPr/>
      </dsp:nvSpPr>
      <dsp:spPr>
        <a:xfrm>
          <a:off x="0" y="289218"/>
          <a:ext cx="8596312" cy="5265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How does my truthfulness, sincerity and integrity affect my relationships? </a:t>
          </a:r>
          <a:endParaRPr lang="en-US" sz="1000" kern="1200"/>
        </a:p>
      </dsp:txBody>
      <dsp:txXfrm>
        <a:off x="25702" y="314920"/>
        <a:ext cx="8544908" cy="475096"/>
      </dsp:txXfrm>
    </dsp:sp>
    <dsp:sp modelId="{46A219E1-EBA5-D74F-B76E-46B3B19B70A4}">
      <dsp:nvSpPr>
        <dsp:cNvPr id="0" name=""/>
        <dsp:cNvSpPr/>
      </dsp:nvSpPr>
      <dsp:spPr>
        <a:xfrm>
          <a:off x="0" y="844518"/>
          <a:ext cx="8596312" cy="52650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Do my relationships help me to grow authentically? Do they help and allow me to be true to what I believe to be my true purpose? </a:t>
          </a:r>
          <a:endParaRPr lang="en-US" sz="1000" kern="1200"/>
        </a:p>
      </dsp:txBody>
      <dsp:txXfrm>
        <a:off x="25702" y="870220"/>
        <a:ext cx="8544908" cy="475096"/>
      </dsp:txXfrm>
    </dsp:sp>
    <dsp:sp modelId="{7D17DE2C-BDC8-8C40-AEE2-7D60E34D0A06}">
      <dsp:nvSpPr>
        <dsp:cNvPr id="0" name=""/>
        <dsp:cNvSpPr/>
      </dsp:nvSpPr>
      <dsp:spPr>
        <a:xfrm>
          <a:off x="0" y="1399818"/>
          <a:ext cx="8596312" cy="5265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Do my relationships with my family, friends, partner and others in my community enable me to explore truth and to express it? Does me being who I am and becoming who I am or want to become, help and encourage others to grow authentically in my relationship with them, giving them space to explore and to be true what they believe to be their Higher Purpose? If not- is who I am and want to become authentic by essence?</a:t>
          </a:r>
          <a:endParaRPr lang="en-US" sz="1000" kern="1200"/>
        </a:p>
      </dsp:txBody>
      <dsp:txXfrm>
        <a:off x="25702" y="1425520"/>
        <a:ext cx="8544908" cy="475096"/>
      </dsp:txXfrm>
    </dsp:sp>
    <dsp:sp modelId="{571B346D-EE3C-9B44-AAAD-E7C82BBFE57E}">
      <dsp:nvSpPr>
        <dsp:cNvPr id="0" name=""/>
        <dsp:cNvSpPr/>
      </dsp:nvSpPr>
      <dsp:spPr>
        <a:xfrm>
          <a:off x="0" y="1955118"/>
          <a:ext cx="8596312" cy="5265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Am I committed to my relationships? Are those in my relationships committed to me? How does my truth affect my ability to be more truthful and committed to the promises and vows and oaths that I make with others that I have more lasting and meaningful relationships? </a:t>
          </a:r>
          <a:endParaRPr lang="en-US" sz="1000" kern="1200"/>
        </a:p>
      </dsp:txBody>
      <dsp:txXfrm>
        <a:off x="25702" y="1980820"/>
        <a:ext cx="8544908" cy="475096"/>
      </dsp:txXfrm>
    </dsp:sp>
    <dsp:sp modelId="{A0605045-E975-3E40-9D89-029662256398}">
      <dsp:nvSpPr>
        <dsp:cNvPr id="0" name=""/>
        <dsp:cNvSpPr/>
      </dsp:nvSpPr>
      <dsp:spPr>
        <a:xfrm>
          <a:off x="0" y="2510418"/>
          <a:ext cx="8596312" cy="5265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How can my relationships become more authentic through my seeking and expression of Truth through acts of loving kindness that show gratitude to my Source of Truth and all my blessings through service of others? </a:t>
          </a:r>
          <a:endParaRPr lang="en-US" sz="1000" kern="1200"/>
        </a:p>
      </dsp:txBody>
      <dsp:txXfrm>
        <a:off x="25702" y="2536120"/>
        <a:ext cx="8544908" cy="475096"/>
      </dsp:txXfrm>
    </dsp:sp>
    <dsp:sp modelId="{605590F9-50DB-DE48-AD00-CDB0DE2E8478}">
      <dsp:nvSpPr>
        <dsp:cNvPr id="0" name=""/>
        <dsp:cNvSpPr/>
      </dsp:nvSpPr>
      <dsp:spPr>
        <a:xfrm>
          <a:off x="0" y="3065718"/>
          <a:ext cx="8596312" cy="5265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a:t>How can seeking truth help me to love others as myself and treat others how I want to be treated so that I can have more meaningful relationships while staying true to my purpose of serving my Source of Truth? </a:t>
          </a:r>
          <a:endParaRPr lang="en-US" sz="1000" kern="1200"/>
        </a:p>
      </dsp:txBody>
      <dsp:txXfrm>
        <a:off x="25702" y="3091420"/>
        <a:ext cx="8544908" cy="4750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67457-FB26-A745-B740-3AD06AC86F9E}">
      <dsp:nvSpPr>
        <dsp:cNvPr id="0" name=""/>
        <dsp:cNvSpPr/>
      </dsp:nvSpPr>
      <dsp:spPr>
        <a:xfrm>
          <a:off x="0" y="275651"/>
          <a:ext cx="8596312"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Are my parents always correct? How do I know? Am I permitted to question my parents when I am supposed to honor them? Who is more worthy of my worship? My parents or The Source of our Truth?</a:t>
          </a:r>
        </a:p>
      </dsp:txBody>
      <dsp:txXfrm>
        <a:off x="52688" y="328339"/>
        <a:ext cx="8490936" cy="973949"/>
      </dsp:txXfrm>
    </dsp:sp>
    <dsp:sp modelId="{1DAE222B-BB6E-B848-8284-887C236D972E}">
      <dsp:nvSpPr>
        <dsp:cNvPr id="0" name=""/>
        <dsp:cNvSpPr/>
      </dsp:nvSpPr>
      <dsp:spPr>
        <a:xfrm>
          <a:off x="0" y="1401056"/>
          <a:ext cx="8596312"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Is my child always wrong? How do I know? Am I permitted to encourage my child to seek and stand up for Truth even if it goes against My opinion and advice? Who is more worthy of their worship- me or The Source of Our Truth?</a:t>
          </a:r>
        </a:p>
      </dsp:txBody>
      <dsp:txXfrm>
        <a:off x="52688" y="1453744"/>
        <a:ext cx="8490936" cy="973949"/>
      </dsp:txXfrm>
    </dsp:sp>
    <dsp:sp modelId="{B7A13EB2-D14B-6045-8D22-FBD4F5DEE7EE}">
      <dsp:nvSpPr>
        <dsp:cNvPr id="0" name=""/>
        <dsp:cNvSpPr/>
      </dsp:nvSpPr>
      <dsp:spPr>
        <a:xfrm>
          <a:off x="0" y="2526460"/>
          <a:ext cx="8596312"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Does my teacher always speak the Truth? How do I know? Are they not human like me? Can they not make mistakes and misguide without knowledge at times? Am I not allowed to question the authenticity of the source of their knowledge? Who is more worthy of my worship? My teachers, religious leaders and scholars? Or The Source of our Truth? </a:t>
          </a:r>
        </a:p>
      </dsp:txBody>
      <dsp:txXfrm>
        <a:off x="52688" y="2579148"/>
        <a:ext cx="8490936" cy="97394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90F0C-FBFA-784A-A582-7316CA952B4D}">
      <dsp:nvSpPr>
        <dsp:cNvPr id="0" name=""/>
        <dsp:cNvSpPr/>
      </dsp:nvSpPr>
      <dsp:spPr>
        <a:xfrm>
          <a:off x="0" y="5070"/>
          <a:ext cx="6628804" cy="24429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What is the purpose of Knowledge wisdom and understanding if I can not share it with others? How can I share that which I know with others without love and my relationship? </a:t>
          </a:r>
          <a:endParaRPr lang="en-US" sz="2900" kern="1200"/>
        </a:p>
      </dsp:txBody>
      <dsp:txXfrm>
        <a:off x="119255" y="124325"/>
        <a:ext cx="6390294" cy="2204450"/>
      </dsp:txXfrm>
    </dsp:sp>
    <dsp:sp modelId="{1D139833-8C4E-464A-9844-84D4D913BEA8}">
      <dsp:nvSpPr>
        <dsp:cNvPr id="0" name=""/>
        <dsp:cNvSpPr/>
      </dsp:nvSpPr>
      <dsp:spPr>
        <a:xfrm>
          <a:off x="0" y="2531550"/>
          <a:ext cx="6628804" cy="244296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How can I maintain a meaningful and trusting relationship with another if I am not truthful, trustworthy or committed to Truth? </a:t>
          </a:r>
          <a:endParaRPr lang="en-US" sz="2900" kern="1200"/>
        </a:p>
      </dsp:txBody>
      <dsp:txXfrm>
        <a:off x="119255" y="2650805"/>
        <a:ext cx="6390294" cy="22044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776ED-30EE-4B4F-9C14-0D4F73D6C851}">
      <dsp:nvSpPr>
        <dsp:cNvPr id="0" name=""/>
        <dsp:cNvSpPr/>
      </dsp:nvSpPr>
      <dsp:spPr>
        <a:xfrm>
          <a:off x="0" y="648660"/>
          <a:ext cx="6628804" cy="6949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How can truth help me to avoid slander and gossiping? How can this help me improve my relationships with others?</a:t>
          </a:r>
        </a:p>
      </dsp:txBody>
      <dsp:txXfrm>
        <a:off x="33926" y="682586"/>
        <a:ext cx="6560952" cy="627128"/>
      </dsp:txXfrm>
    </dsp:sp>
    <dsp:sp modelId="{AFAB8B3E-51F4-3C45-BEE6-0FDAD7D255D4}">
      <dsp:nvSpPr>
        <dsp:cNvPr id="0" name=""/>
        <dsp:cNvSpPr/>
      </dsp:nvSpPr>
      <dsp:spPr>
        <a:xfrm>
          <a:off x="0" y="1395480"/>
          <a:ext cx="6628804" cy="69498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Is what I am about to say True? Am I 100% sure? What is my evidence?</a:t>
          </a:r>
        </a:p>
      </dsp:txBody>
      <dsp:txXfrm>
        <a:off x="33926" y="1429406"/>
        <a:ext cx="6560952" cy="627128"/>
      </dsp:txXfrm>
    </dsp:sp>
    <dsp:sp modelId="{DE6D0F80-447E-9A4D-A3E4-19A0AF5F8407}">
      <dsp:nvSpPr>
        <dsp:cNvPr id="0" name=""/>
        <dsp:cNvSpPr/>
      </dsp:nvSpPr>
      <dsp:spPr>
        <a:xfrm>
          <a:off x="0" y="2142300"/>
          <a:ext cx="6628804" cy="69498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Is it necessary?</a:t>
          </a:r>
        </a:p>
      </dsp:txBody>
      <dsp:txXfrm>
        <a:off x="33926" y="2176226"/>
        <a:ext cx="6560952" cy="627128"/>
      </dsp:txXfrm>
    </dsp:sp>
    <dsp:sp modelId="{6B9BD2FA-80B6-4143-A979-F6C94CBA4020}">
      <dsp:nvSpPr>
        <dsp:cNvPr id="0" name=""/>
        <dsp:cNvSpPr/>
      </dsp:nvSpPr>
      <dsp:spPr>
        <a:xfrm>
          <a:off x="0" y="2889120"/>
          <a:ext cx="6628804" cy="69498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Is it Kind?</a:t>
          </a:r>
        </a:p>
      </dsp:txBody>
      <dsp:txXfrm>
        <a:off x="33926" y="2923046"/>
        <a:ext cx="6560952" cy="627128"/>
      </dsp:txXfrm>
    </dsp:sp>
    <dsp:sp modelId="{594C1BB5-8BC4-BB4F-9900-D094CD284264}">
      <dsp:nvSpPr>
        <dsp:cNvPr id="0" name=""/>
        <dsp:cNvSpPr/>
      </dsp:nvSpPr>
      <dsp:spPr>
        <a:xfrm>
          <a:off x="0" y="3635940"/>
          <a:ext cx="6628804" cy="69498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If I am talking behind someone’s back- would I myself like it for another to speak this about me behind my back?</a:t>
          </a:r>
        </a:p>
      </dsp:txBody>
      <dsp:txXfrm>
        <a:off x="33926" y="3669866"/>
        <a:ext cx="6560952" cy="62712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57F51-2DE8-4848-B4E0-4C35FF21CC35}">
      <dsp:nvSpPr>
        <dsp:cNvPr id="0" name=""/>
        <dsp:cNvSpPr/>
      </dsp:nvSpPr>
      <dsp:spPr>
        <a:xfrm>
          <a:off x="0" y="7414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Have I tried…</a:t>
          </a:r>
        </a:p>
      </dsp:txBody>
      <dsp:txXfrm>
        <a:off x="20561" y="94707"/>
        <a:ext cx="8555546" cy="380078"/>
      </dsp:txXfrm>
    </dsp:sp>
    <dsp:sp modelId="{A521E174-8C45-5246-B600-6B814F959B1C}">
      <dsp:nvSpPr>
        <dsp:cNvPr id="0" name=""/>
        <dsp:cNvSpPr/>
      </dsp:nvSpPr>
      <dsp:spPr>
        <a:xfrm>
          <a:off x="0" y="54718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Not lying?</a:t>
          </a:r>
        </a:p>
      </dsp:txBody>
      <dsp:txXfrm>
        <a:off x="20561" y="567747"/>
        <a:ext cx="8555546" cy="380078"/>
      </dsp:txXfrm>
    </dsp:sp>
    <dsp:sp modelId="{4B2BA2B4-D463-6D4E-A39C-38E0B670AB17}">
      <dsp:nvSpPr>
        <dsp:cNvPr id="0" name=""/>
        <dsp:cNvSpPr/>
      </dsp:nvSpPr>
      <dsp:spPr>
        <a:xfrm>
          <a:off x="0" y="102022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Not stealing?</a:t>
          </a:r>
        </a:p>
      </dsp:txBody>
      <dsp:txXfrm>
        <a:off x="20561" y="1040787"/>
        <a:ext cx="8555546" cy="380078"/>
      </dsp:txXfrm>
    </dsp:sp>
    <dsp:sp modelId="{5F421B69-3FF4-294B-944C-E3A09AF603DB}">
      <dsp:nvSpPr>
        <dsp:cNvPr id="0" name=""/>
        <dsp:cNvSpPr/>
      </dsp:nvSpPr>
      <dsp:spPr>
        <a:xfrm>
          <a:off x="0" y="149326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Not intentionally deceiving others for personal gain?</a:t>
          </a:r>
        </a:p>
      </dsp:txBody>
      <dsp:txXfrm>
        <a:off x="20561" y="1513827"/>
        <a:ext cx="8555546" cy="380078"/>
      </dsp:txXfrm>
    </dsp:sp>
    <dsp:sp modelId="{2CE22DD3-0441-3F43-95CA-E29A2C608B04}">
      <dsp:nvSpPr>
        <dsp:cNvPr id="0" name=""/>
        <dsp:cNvSpPr/>
      </dsp:nvSpPr>
      <dsp:spPr>
        <a:xfrm>
          <a:off x="0" y="196630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Not gossiping or slandering others?</a:t>
          </a:r>
        </a:p>
      </dsp:txBody>
      <dsp:txXfrm>
        <a:off x="20561" y="1986867"/>
        <a:ext cx="8555546" cy="380078"/>
      </dsp:txXfrm>
    </dsp:sp>
    <dsp:sp modelId="{11E737ED-4604-F448-9654-CBE556615A6B}">
      <dsp:nvSpPr>
        <dsp:cNvPr id="0" name=""/>
        <dsp:cNvSpPr/>
      </dsp:nvSpPr>
      <dsp:spPr>
        <a:xfrm>
          <a:off x="0" y="243934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Questioning the authenticity of what I am about to say before I say it?</a:t>
          </a:r>
        </a:p>
      </dsp:txBody>
      <dsp:txXfrm>
        <a:off x="20561" y="2459907"/>
        <a:ext cx="8555546" cy="380078"/>
      </dsp:txXfrm>
    </dsp:sp>
    <dsp:sp modelId="{8DE7B989-51DA-5A4E-874F-10F9983E9FB8}">
      <dsp:nvSpPr>
        <dsp:cNvPr id="0" name=""/>
        <dsp:cNvSpPr/>
      </dsp:nvSpPr>
      <dsp:spPr>
        <a:xfrm>
          <a:off x="0" y="291238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Welcoming and encouraging others to question the truth of what I say?</a:t>
          </a:r>
        </a:p>
      </dsp:txBody>
      <dsp:txXfrm>
        <a:off x="20561" y="2932947"/>
        <a:ext cx="8555546" cy="380078"/>
      </dsp:txXfrm>
    </dsp:sp>
    <dsp:sp modelId="{731686B4-C7ED-C44F-BB9E-7C4214B4A655}">
      <dsp:nvSpPr>
        <dsp:cNvPr id="0" name=""/>
        <dsp:cNvSpPr/>
      </dsp:nvSpPr>
      <dsp:spPr>
        <a:xfrm>
          <a:off x="0" y="3385426"/>
          <a:ext cx="8596668" cy="4212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Treating others how I myself would want to be treated?</a:t>
          </a:r>
        </a:p>
      </dsp:txBody>
      <dsp:txXfrm>
        <a:off x="20561" y="3405987"/>
        <a:ext cx="8555546" cy="38007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F5A4-DAA7-974D-939C-3D7DCA4E15DD}">
      <dsp:nvSpPr>
        <dsp:cNvPr id="0" name=""/>
        <dsp:cNvSpPr/>
      </dsp:nvSpPr>
      <dsp:spPr>
        <a:xfrm>
          <a:off x="1505181" y="1478"/>
          <a:ext cx="3146557" cy="188793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Have I tried…?</a:t>
          </a:r>
        </a:p>
      </dsp:txBody>
      <dsp:txXfrm>
        <a:off x="1505181" y="1478"/>
        <a:ext cx="3146557" cy="1887934"/>
      </dsp:txXfrm>
    </dsp:sp>
    <dsp:sp modelId="{2239B996-716A-6241-87CB-98DB1C78C782}">
      <dsp:nvSpPr>
        <dsp:cNvPr id="0" name=""/>
        <dsp:cNvSpPr/>
      </dsp:nvSpPr>
      <dsp:spPr>
        <a:xfrm>
          <a:off x="4966394" y="1478"/>
          <a:ext cx="3146557" cy="1887934"/>
        </a:xfrm>
        <a:prstGeom prst="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Not knowingly rejecting Truth through disobedience and arrogance once it has entered my mind and heart?</a:t>
          </a:r>
        </a:p>
      </dsp:txBody>
      <dsp:txXfrm>
        <a:off x="4966394" y="1478"/>
        <a:ext cx="3146557" cy="1887934"/>
      </dsp:txXfrm>
    </dsp:sp>
    <dsp:sp modelId="{971DCF90-6EC2-B94F-A5B2-39F318F00584}">
      <dsp:nvSpPr>
        <dsp:cNvPr id="0" name=""/>
        <dsp:cNvSpPr/>
      </dsp:nvSpPr>
      <dsp:spPr>
        <a:xfrm>
          <a:off x="1505181" y="2204068"/>
          <a:ext cx="3146557" cy="1887934"/>
        </a:xfrm>
        <a:prstGeom prst="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Letting go of the idea that my truth ‘belongs’ to me- by sharing it with others freely ( as my belief or opinion with reasons/evidence if possible) - without expectation of payment or return- unlearning everything that I have come to believe is The Truth- in order that I become a vessel of Light and Love?</a:t>
          </a:r>
        </a:p>
      </dsp:txBody>
      <dsp:txXfrm>
        <a:off x="1505181" y="2204068"/>
        <a:ext cx="3146557" cy="1887934"/>
      </dsp:txXfrm>
    </dsp:sp>
    <dsp:sp modelId="{09DA1FE0-5A7B-9D4F-A9E2-475325749363}">
      <dsp:nvSpPr>
        <dsp:cNvPr id="0" name=""/>
        <dsp:cNvSpPr/>
      </dsp:nvSpPr>
      <dsp:spPr>
        <a:xfrm>
          <a:off x="4966394" y="2204068"/>
          <a:ext cx="3146557" cy="1887934"/>
        </a:xfrm>
        <a:prstGeom prst="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Questioning my preconceived ideas/opinions/beliefs about my truth that have been taught to me by my parents/teachers/Rabbis/Scholars and looking for contradiction in my beliefs- Can these area of contradictions help to guide me to my Higher Truth?</a:t>
          </a:r>
        </a:p>
      </dsp:txBody>
      <dsp:txXfrm>
        <a:off x="4966394" y="2204068"/>
        <a:ext cx="3146557" cy="18879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E8F8A-12C3-5544-9006-CD289BD5DDE8}">
      <dsp:nvSpPr>
        <dsp:cNvPr id="0" name=""/>
        <dsp:cNvSpPr/>
      </dsp:nvSpPr>
      <dsp:spPr>
        <a:xfrm rot="5400000">
          <a:off x="761345" y="1446580"/>
          <a:ext cx="2260523" cy="27262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7B5A73-2D6A-4D49-AA07-CEE4725F07B3}">
      <dsp:nvSpPr>
        <dsp:cNvPr id="0" name=""/>
        <dsp:cNvSpPr/>
      </dsp:nvSpPr>
      <dsp:spPr>
        <a:xfrm>
          <a:off x="1280108" y="2065"/>
          <a:ext cx="3029148" cy="1817488"/>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kern="1200"/>
            <a:t>Have I tried…?</a:t>
          </a:r>
        </a:p>
      </dsp:txBody>
      <dsp:txXfrm>
        <a:off x="1333340" y="55297"/>
        <a:ext cx="2922684" cy="1711024"/>
      </dsp:txXfrm>
    </dsp:sp>
    <dsp:sp modelId="{0689BEBF-353C-3A4B-BFC8-BC5EE829FF68}">
      <dsp:nvSpPr>
        <dsp:cNvPr id="0" name=""/>
        <dsp:cNvSpPr/>
      </dsp:nvSpPr>
      <dsp:spPr>
        <a:xfrm>
          <a:off x="1897276" y="2582510"/>
          <a:ext cx="4017429" cy="27262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099336-0C3E-EC4B-83A3-D58DA0EB75CC}">
      <dsp:nvSpPr>
        <dsp:cNvPr id="0" name=""/>
        <dsp:cNvSpPr/>
      </dsp:nvSpPr>
      <dsp:spPr>
        <a:xfrm>
          <a:off x="1280108" y="2273927"/>
          <a:ext cx="3029148" cy="181748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kern="1200"/>
            <a:t>To listen to others in order to learn from their perspective, and letting go of all assumption or thought which tells me that ‘I know better than anyone else?’</a:t>
          </a:r>
        </a:p>
      </dsp:txBody>
      <dsp:txXfrm>
        <a:off x="1333340" y="2327159"/>
        <a:ext cx="2922684" cy="1711024"/>
      </dsp:txXfrm>
    </dsp:sp>
    <dsp:sp modelId="{C6EE0640-E98C-C543-A71A-FB0DF2F2BCE9}">
      <dsp:nvSpPr>
        <dsp:cNvPr id="0" name=""/>
        <dsp:cNvSpPr/>
      </dsp:nvSpPr>
      <dsp:spPr>
        <a:xfrm>
          <a:off x="5308875" y="2273927"/>
          <a:ext cx="3029148" cy="181748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kern="1200"/>
            <a:t>Pondering in Awe, instead of mocking at everything and anything that is part of my perceived Reality? Can this help to open my Mind’s Eye to see Higher Reality hidden beneath the layers of my limited perception of awareness?</a:t>
          </a:r>
        </a:p>
      </dsp:txBody>
      <dsp:txXfrm>
        <a:off x="5362107" y="2327159"/>
        <a:ext cx="2922684" cy="17110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EEC4F-75B4-3743-BBD4-EE5D31DE4F99}">
      <dsp:nvSpPr>
        <dsp:cNvPr id="0" name=""/>
        <dsp:cNvSpPr/>
      </dsp:nvSpPr>
      <dsp:spPr>
        <a:xfrm>
          <a:off x="0" y="0"/>
          <a:ext cx="7694506" cy="90056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Have I tried…</a:t>
          </a:r>
        </a:p>
      </dsp:txBody>
      <dsp:txXfrm>
        <a:off x="26377" y="26377"/>
        <a:ext cx="6646626" cy="847812"/>
      </dsp:txXfrm>
    </dsp:sp>
    <dsp:sp modelId="{9A8E84E0-43FC-4249-A1B0-01CC9936ED5B}">
      <dsp:nvSpPr>
        <dsp:cNvPr id="0" name=""/>
        <dsp:cNvSpPr/>
      </dsp:nvSpPr>
      <dsp:spPr>
        <a:xfrm>
          <a:off x="644414" y="1064305"/>
          <a:ext cx="7694506" cy="900566"/>
        </a:xfrm>
        <a:prstGeom prst="roundRect">
          <a:avLst>
            <a:gd name="adj" fmla="val 10000"/>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Not to rely solely on my Brain to help me break through those difficult paths to Higher Truth?</a:t>
          </a:r>
        </a:p>
      </dsp:txBody>
      <dsp:txXfrm>
        <a:off x="670791" y="1090682"/>
        <a:ext cx="6411969" cy="847812"/>
      </dsp:txXfrm>
    </dsp:sp>
    <dsp:sp modelId="{AA7DF296-F111-3A45-B973-3D74D95D8749}">
      <dsp:nvSpPr>
        <dsp:cNvPr id="0" name=""/>
        <dsp:cNvSpPr/>
      </dsp:nvSpPr>
      <dsp:spPr>
        <a:xfrm>
          <a:off x="1279211" y="2128610"/>
          <a:ext cx="7694506" cy="900566"/>
        </a:xfrm>
        <a:prstGeom prst="roundRect">
          <a:avLst>
            <a:gd name="adj" fmla="val 10000"/>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 how can I truly know what I have learnt if I do not put it into practice? </a:t>
          </a:r>
        </a:p>
      </dsp:txBody>
      <dsp:txXfrm>
        <a:off x="1305588" y="2154987"/>
        <a:ext cx="6421587" cy="847812"/>
      </dsp:txXfrm>
    </dsp:sp>
    <dsp:sp modelId="{BACEE466-9054-7F49-B36F-50821D5D6375}">
      <dsp:nvSpPr>
        <dsp:cNvPr id="0" name=""/>
        <dsp:cNvSpPr/>
      </dsp:nvSpPr>
      <dsp:spPr>
        <a:xfrm>
          <a:off x="1923626" y="3192915"/>
          <a:ext cx="7694506" cy="900566"/>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Can the knowledge and wisdom and understanding of Empathy and Love and Compassion be learnt through reading books alone? </a:t>
          </a:r>
        </a:p>
      </dsp:txBody>
      <dsp:txXfrm>
        <a:off x="1950003" y="3219292"/>
        <a:ext cx="6411969" cy="847812"/>
      </dsp:txXfrm>
    </dsp:sp>
    <dsp:sp modelId="{F6AB7004-9CA2-984A-AB63-70D6050A58F0}">
      <dsp:nvSpPr>
        <dsp:cNvPr id="0" name=""/>
        <dsp:cNvSpPr/>
      </dsp:nvSpPr>
      <dsp:spPr>
        <a:xfrm>
          <a:off x="7109138" y="689751"/>
          <a:ext cx="585367" cy="585367"/>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240846" y="689751"/>
        <a:ext cx="321951" cy="440489"/>
      </dsp:txXfrm>
    </dsp:sp>
    <dsp:sp modelId="{195A3985-E9B8-E645-AA68-685DD3698C0D}">
      <dsp:nvSpPr>
        <dsp:cNvPr id="0" name=""/>
        <dsp:cNvSpPr/>
      </dsp:nvSpPr>
      <dsp:spPr>
        <a:xfrm>
          <a:off x="7753553" y="1754057"/>
          <a:ext cx="585367" cy="585367"/>
        </a:xfrm>
        <a:prstGeom prst="downArrow">
          <a:avLst>
            <a:gd name="adj1" fmla="val 55000"/>
            <a:gd name="adj2" fmla="val 45000"/>
          </a:avLst>
        </a:prstGeom>
        <a:solidFill>
          <a:schemeClr val="accent2">
            <a:tint val="40000"/>
            <a:alpha val="90000"/>
            <a:hueOff val="-2045920"/>
            <a:satOff val="22554"/>
            <a:lumOff val="2148"/>
            <a:alphaOff val="0"/>
          </a:schemeClr>
        </a:solidFill>
        <a:ln w="19050" cap="rnd" cmpd="sng" algn="ctr">
          <a:solidFill>
            <a:schemeClr val="accent2">
              <a:tint val="40000"/>
              <a:alpha val="90000"/>
              <a:hueOff val="-2045920"/>
              <a:satOff val="22554"/>
              <a:lumOff val="2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885261" y="1754057"/>
        <a:ext cx="321951" cy="440489"/>
      </dsp:txXfrm>
    </dsp:sp>
    <dsp:sp modelId="{7E15CF08-5FB4-FC45-887E-5EBB7B362CFA}">
      <dsp:nvSpPr>
        <dsp:cNvPr id="0" name=""/>
        <dsp:cNvSpPr/>
      </dsp:nvSpPr>
      <dsp:spPr>
        <a:xfrm>
          <a:off x="8388350" y="2818362"/>
          <a:ext cx="585367" cy="585367"/>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520058" y="2818362"/>
        <a:ext cx="321951" cy="44048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9E1A0-C217-834B-9A1E-DC05A8D2CA13}">
      <dsp:nvSpPr>
        <dsp:cNvPr id="0" name=""/>
        <dsp:cNvSpPr/>
      </dsp:nvSpPr>
      <dsp:spPr>
        <a:xfrm>
          <a:off x="0" y="499"/>
          <a:ext cx="96181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804C3-6317-2F48-BF45-8AC351EDD3F4}">
      <dsp:nvSpPr>
        <dsp:cNvPr id="0" name=""/>
        <dsp:cNvSpPr/>
      </dsp:nvSpPr>
      <dsp:spPr>
        <a:xfrm>
          <a:off x="0" y="499"/>
          <a:ext cx="9618133" cy="81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Have I tried…?</a:t>
          </a:r>
        </a:p>
      </dsp:txBody>
      <dsp:txXfrm>
        <a:off x="0" y="499"/>
        <a:ext cx="9618133" cy="818496"/>
      </dsp:txXfrm>
    </dsp:sp>
    <dsp:sp modelId="{06174569-DEBF-BD48-B2B6-EC872013D6E2}">
      <dsp:nvSpPr>
        <dsp:cNvPr id="0" name=""/>
        <dsp:cNvSpPr/>
      </dsp:nvSpPr>
      <dsp:spPr>
        <a:xfrm>
          <a:off x="0" y="818996"/>
          <a:ext cx="961813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F2A90-79FC-134C-82C3-F7CE46A885FE}">
      <dsp:nvSpPr>
        <dsp:cNvPr id="0" name=""/>
        <dsp:cNvSpPr/>
      </dsp:nvSpPr>
      <dsp:spPr>
        <a:xfrm>
          <a:off x="0" y="818996"/>
          <a:ext cx="9618133" cy="81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Falling in love with Truth, and all the Divine Attributes that are the Source of my Being so that I can emulate them, and incorporate them into each breath of Life that I breathe?  In all that I think and say and do? But how can I make myself fall in love? How can I fall in love with That which I do not yet Know? Do I have the power and free will to choose this path?</a:t>
          </a:r>
        </a:p>
      </dsp:txBody>
      <dsp:txXfrm>
        <a:off x="0" y="818996"/>
        <a:ext cx="9618133" cy="818496"/>
      </dsp:txXfrm>
    </dsp:sp>
    <dsp:sp modelId="{CB904EE6-78FF-9944-B3CB-F7E8C784544C}">
      <dsp:nvSpPr>
        <dsp:cNvPr id="0" name=""/>
        <dsp:cNvSpPr/>
      </dsp:nvSpPr>
      <dsp:spPr>
        <a:xfrm>
          <a:off x="0" y="1637492"/>
          <a:ext cx="9618133"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35DE1-0DC2-694D-8ABD-94B0908985A1}">
      <dsp:nvSpPr>
        <dsp:cNvPr id="0" name=""/>
        <dsp:cNvSpPr/>
      </dsp:nvSpPr>
      <dsp:spPr>
        <a:xfrm>
          <a:off x="0" y="1637492"/>
          <a:ext cx="9618133" cy="81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Is this path of Divine Truth that I choose to become part of not Infinite? How do I begin? How do I get closer to Knowing The Infinite in all of my Ways?  </a:t>
          </a:r>
        </a:p>
      </dsp:txBody>
      <dsp:txXfrm>
        <a:off x="0" y="1637492"/>
        <a:ext cx="9618133" cy="818496"/>
      </dsp:txXfrm>
    </dsp:sp>
    <dsp:sp modelId="{CADC5427-2EDD-8D49-A166-3B60FABEC33B}">
      <dsp:nvSpPr>
        <dsp:cNvPr id="0" name=""/>
        <dsp:cNvSpPr/>
      </dsp:nvSpPr>
      <dsp:spPr>
        <a:xfrm>
          <a:off x="0" y="2455989"/>
          <a:ext cx="9618133"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0294F5-DCF6-234B-B190-64E2B230A3DC}">
      <dsp:nvSpPr>
        <dsp:cNvPr id="0" name=""/>
        <dsp:cNvSpPr/>
      </dsp:nvSpPr>
      <dsp:spPr>
        <a:xfrm>
          <a:off x="0" y="2455989"/>
          <a:ext cx="9618133" cy="81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Making a verbal declaration of surrender to the Path of Truth? And committing to this while trying my best to lead an honest and truthful life while treating others how I want to be treated? </a:t>
          </a:r>
        </a:p>
      </dsp:txBody>
      <dsp:txXfrm>
        <a:off x="0" y="2455989"/>
        <a:ext cx="9618133" cy="818496"/>
      </dsp:txXfrm>
    </dsp:sp>
    <dsp:sp modelId="{9DA72BAA-41EB-944B-BD62-E21AED0DD1D1}">
      <dsp:nvSpPr>
        <dsp:cNvPr id="0" name=""/>
        <dsp:cNvSpPr/>
      </dsp:nvSpPr>
      <dsp:spPr>
        <a:xfrm>
          <a:off x="0" y="3274485"/>
          <a:ext cx="9618133"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D24ED-0D1D-D544-9807-9C7A3E42676B}">
      <dsp:nvSpPr>
        <dsp:cNvPr id="0" name=""/>
        <dsp:cNvSpPr/>
      </dsp:nvSpPr>
      <dsp:spPr>
        <a:xfrm>
          <a:off x="0" y="3274485"/>
          <a:ext cx="9618133" cy="81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When will the faith and Truth of The Presence of my Source of Truth enter my Heart? Does it come down from my brain? Is this when I will truly start to love my Creator with my heart mind and strength and love for others what I love for myself? Is this what defines me as ‘A Believer?’</a:t>
          </a:r>
        </a:p>
      </dsp:txBody>
      <dsp:txXfrm>
        <a:off x="0" y="3274485"/>
        <a:ext cx="9618133" cy="818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6AD88-03AA-6642-8947-2F7EE291BBEA}">
      <dsp:nvSpPr>
        <dsp:cNvPr id="0" name=""/>
        <dsp:cNvSpPr/>
      </dsp:nvSpPr>
      <dsp:spPr>
        <a:xfrm>
          <a:off x="0" y="11096"/>
          <a:ext cx="6571413" cy="1866017"/>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Am I able to seek truth by asking myself what is true when I cannot even distinguish between the authenticity of my truth compared to your truth without a doubt in my heart? </a:t>
          </a:r>
        </a:p>
      </dsp:txBody>
      <dsp:txXfrm>
        <a:off x="91091" y="102187"/>
        <a:ext cx="6389231" cy="1683835"/>
      </dsp:txXfrm>
    </dsp:sp>
    <dsp:sp modelId="{4963E55A-86C2-E644-978B-EE6178DCCE73}">
      <dsp:nvSpPr>
        <dsp:cNvPr id="0" name=""/>
        <dsp:cNvSpPr/>
      </dsp:nvSpPr>
      <dsp:spPr>
        <a:xfrm>
          <a:off x="0" y="1931834"/>
          <a:ext cx="6571413" cy="1866017"/>
        </a:xfrm>
        <a:prstGeom prst="roundRec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Is it True that I exist? But is it not also true that You exist? So If you and I are both part of reality and if all reality has Truth in it, then surely there must be a Creator that is Higher than its creation that can guide us to the Higher Truth than only that of you and me? </a:t>
          </a:r>
        </a:p>
      </dsp:txBody>
      <dsp:txXfrm>
        <a:off x="91091" y="2022925"/>
        <a:ext cx="6389231" cy="1683835"/>
      </dsp:txXfrm>
    </dsp:sp>
    <dsp:sp modelId="{86354926-1C7C-A545-BF37-E898D96AF669}">
      <dsp:nvSpPr>
        <dsp:cNvPr id="0" name=""/>
        <dsp:cNvSpPr/>
      </dsp:nvSpPr>
      <dsp:spPr>
        <a:xfrm>
          <a:off x="0" y="3852571"/>
          <a:ext cx="6571413" cy="1866017"/>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Am I able to seek Truth from that which is Higher than myself within myself by using my reasoning and intelligence so that I can better understand and love it? Will I not become more able to express through speech and action – the truth which I truly love and understand and do not doubt?</a:t>
          </a:r>
        </a:p>
      </dsp:txBody>
      <dsp:txXfrm>
        <a:off x="91091" y="3943662"/>
        <a:ext cx="6389231" cy="168383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0A085-CABA-481A-9F33-5C8274A56DC7}">
      <dsp:nvSpPr>
        <dsp:cNvPr id="0" name=""/>
        <dsp:cNvSpPr/>
      </dsp:nvSpPr>
      <dsp:spPr>
        <a:xfrm>
          <a:off x="0" y="499"/>
          <a:ext cx="9618133" cy="1169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DD289-67C1-458A-8758-8B86A6D44D90}">
      <dsp:nvSpPr>
        <dsp:cNvPr id="0" name=""/>
        <dsp:cNvSpPr/>
      </dsp:nvSpPr>
      <dsp:spPr>
        <a:xfrm>
          <a:off x="353707" y="263587"/>
          <a:ext cx="643104" cy="643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B979B60-D61B-4811-A621-9C8D724C489B}">
      <dsp:nvSpPr>
        <dsp:cNvPr id="0" name=""/>
        <dsp:cNvSpPr/>
      </dsp:nvSpPr>
      <dsp:spPr>
        <a:xfrm>
          <a:off x="1350519" y="499"/>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711200">
            <a:lnSpc>
              <a:spcPct val="90000"/>
            </a:lnSpc>
            <a:spcBef>
              <a:spcPct val="0"/>
            </a:spcBef>
            <a:spcAft>
              <a:spcPct val="35000"/>
            </a:spcAft>
            <a:buNone/>
          </a:pPr>
          <a:r>
            <a:rPr lang="en-US" sz="1600" kern="1200"/>
            <a:t>What do I understand by Blind Faith? Can Blind Faith lead me astray? What is the danger of blind faith? Will I not be questioned for not questioning my faith?</a:t>
          </a:r>
        </a:p>
      </dsp:txBody>
      <dsp:txXfrm>
        <a:off x="1350519" y="499"/>
        <a:ext cx="8267613" cy="1169280"/>
      </dsp:txXfrm>
    </dsp:sp>
    <dsp:sp modelId="{CFAEE958-2334-46B0-AF34-1C1277360EB7}">
      <dsp:nvSpPr>
        <dsp:cNvPr id="0" name=""/>
        <dsp:cNvSpPr/>
      </dsp:nvSpPr>
      <dsp:spPr>
        <a:xfrm>
          <a:off x="0" y="1462100"/>
          <a:ext cx="9618133" cy="1169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91325-E99B-4998-8425-871764C0A912}">
      <dsp:nvSpPr>
        <dsp:cNvPr id="0" name=""/>
        <dsp:cNvSpPr/>
      </dsp:nvSpPr>
      <dsp:spPr>
        <a:xfrm>
          <a:off x="353707" y="1725188"/>
          <a:ext cx="643104" cy="643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54C031-49EB-4E6D-8ACE-D5F357BD1DBF}">
      <dsp:nvSpPr>
        <dsp:cNvPr id="0" name=""/>
        <dsp:cNvSpPr/>
      </dsp:nvSpPr>
      <dsp:spPr>
        <a:xfrm>
          <a:off x="1350519" y="1462100"/>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711200">
            <a:lnSpc>
              <a:spcPct val="90000"/>
            </a:lnSpc>
            <a:spcBef>
              <a:spcPct val="0"/>
            </a:spcBef>
            <a:spcAft>
              <a:spcPct val="35000"/>
            </a:spcAft>
            <a:buNone/>
          </a:pPr>
          <a:r>
            <a:rPr lang="en-US" sz="1600" kern="1200"/>
            <a:t>Should I obey and worship that which I choose to obey and worship without questioning it? </a:t>
          </a:r>
        </a:p>
      </dsp:txBody>
      <dsp:txXfrm>
        <a:off x="1350519" y="1462100"/>
        <a:ext cx="8267613" cy="1169280"/>
      </dsp:txXfrm>
    </dsp:sp>
    <dsp:sp modelId="{F32EDA9D-9B5F-4253-AE28-3B28DA2F549D}">
      <dsp:nvSpPr>
        <dsp:cNvPr id="0" name=""/>
        <dsp:cNvSpPr/>
      </dsp:nvSpPr>
      <dsp:spPr>
        <a:xfrm>
          <a:off x="0" y="2923701"/>
          <a:ext cx="9618133" cy="1169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31954-53B8-47D0-AC44-EA31E62B6FE4}">
      <dsp:nvSpPr>
        <dsp:cNvPr id="0" name=""/>
        <dsp:cNvSpPr/>
      </dsp:nvSpPr>
      <dsp:spPr>
        <a:xfrm>
          <a:off x="353707" y="3186789"/>
          <a:ext cx="643104" cy="643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66A040-274F-459B-A266-F8C1DE3BF01B}">
      <dsp:nvSpPr>
        <dsp:cNvPr id="0" name=""/>
        <dsp:cNvSpPr/>
      </dsp:nvSpPr>
      <dsp:spPr>
        <a:xfrm>
          <a:off x="1350519" y="2923701"/>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711200">
            <a:lnSpc>
              <a:spcPct val="90000"/>
            </a:lnSpc>
            <a:spcBef>
              <a:spcPct val="0"/>
            </a:spcBef>
            <a:spcAft>
              <a:spcPct val="35000"/>
            </a:spcAft>
            <a:buNone/>
          </a:pPr>
          <a:r>
            <a:rPr lang="en-US" sz="1600" kern="1200"/>
            <a:t>Does my Faith bring me to a level of awareness of Truth where I no longer rely on my limited ability to clarify right from wrong using my intellect alone? To a level where the Faith in my Heart is what guides me, where I surrender myself completely to a Will that is Higher than my own? An Understanding that is Higher than my Own? </a:t>
          </a:r>
        </a:p>
      </dsp:txBody>
      <dsp:txXfrm>
        <a:off x="1350519" y="2923701"/>
        <a:ext cx="8267613" cy="116928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BFC89-54A0-474E-8A2B-0A31E11557A9}">
      <dsp:nvSpPr>
        <dsp:cNvPr id="0" name=""/>
        <dsp:cNvSpPr/>
      </dsp:nvSpPr>
      <dsp:spPr>
        <a:xfrm>
          <a:off x="0" y="93057"/>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What or Who do I choose to worship? Who or what do I obey? Do I worship that which I choose to obey? Do I Obey that which I choose to worship? And why? Can I truly rely on that which I choose to worship and obey?</a:t>
          </a:r>
        </a:p>
      </dsp:txBody>
      <dsp:txXfrm>
        <a:off x="0" y="93057"/>
        <a:ext cx="3005666" cy="1803399"/>
      </dsp:txXfrm>
    </dsp:sp>
    <dsp:sp modelId="{98EFAB1D-892F-6C47-B575-5774AD046B98}">
      <dsp:nvSpPr>
        <dsp:cNvPr id="0" name=""/>
        <dsp:cNvSpPr/>
      </dsp:nvSpPr>
      <dsp:spPr>
        <a:xfrm>
          <a:off x="3306233" y="93057"/>
          <a:ext cx="3005666" cy="1803399"/>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Do I obey and worship:  My truth? My religion? My culture? My parents? My partner? My Emotions? My Intellect? My animalistic desires? My ego? Are these not all merely creations of The Creator and of man? Are any of these beyond myself or are they merely different parts of me? Do any of these parts of me have a right to be worshipped? Does not all right of worship and obedience belong to my Creator? The Creator of me and you? The Source of all Reality? The Source of All Knowledge and wisdom and understanding and Love and ultimately Truth?</a:t>
          </a:r>
        </a:p>
      </dsp:txBody>
      <dsp:txXfrm>
        <a:off x="3306233" y="93057"/>
        <a:ext cx="3005666" cy="1803399"/>
      </dsp:txXfrm>
    </dsp:sp>
    <dsp:sp modelId="{2420323F-A115-F149-A83D-2CFBFB463B72}">
      <dsp:nvSpPr>
        <dsp:cNvPr id="0" name=""/>
        <dsp:cNvSpPr/>
      </dsp:nvSpPr>
      <dsp:spPr>
        <a:xfrm>
          <a:off x="6612466" y="93057"/>
          <a:ext cx="3005666" cy="1803399"/>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Do I worship my own understanding of reality or a Reality that is not limited by my own perception and space?</a:t>
          </a:r>
        </a:p>
      </dsp:txBody>
      <dsp:txXfrm>
        <a:off x="6612466" y="93057"/>
        <a:ext cx="3005666" cy="1803399"/>
      </dsp:txXfrm>
    </dsp:sp>
    <dsp:sp modelId="{6B3571FB-6980-B140-A68C-2424AD518F7B}">
      <dsp:nvSpPr>
        <dsp:cNvPr id="0" name=""/>
        <dsp:cNvSpPr/>
      </dsp:nvSpPr>
      <dsp:spPr>
        <a:xfrm>
          <a:off x="1653116" y="2197024"/>
          <a:ext cx="3005666" cy="1803399"/>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How can I refine myself and purify myself of falsehood in order to reveal my true essence of my Truth- if I do not seek help from that which is Above myself from within myself?</a:t>
          </a:r>
        </a:p>
      </dsp:txBody>
      <dsp:txXfrm>
        <a:off x="1653116" y="2197024"/>
        <a:ext cx="3005666" cy="1803399"/>
      </dsp:txXfrm>
    </dsp:sp>
    <dsp:sp modelId="{6441E201-06B1-C44F-8080-3B481F57FCC7}">
      <dsp:nvSpPr>
        <dsp:cNvPr id="0" name=""/>
        <dsp:cNvSpPr/>
      </dsp:nvSpPr>
      <dsp:spPr>
        <a:xfrm>
          <a:off x="4959349" y="2197024"/>
          <a:ext cx="3005666" cy="1803399"/>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How Able am I to remember My Source in everything that I think, feel, hear, see, speak and do? Will this help to </a:t>
          </a:r>
        </a:p>
      </dsp:txBody>
      <dsp:txXfrm>
        <a:off x="4959349" y="2197024"/>
        <a:ext cx="3005666" cy="1803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23024-F503-A546-9A03-EBFC74200F6E}">
      <dsp:nvSpPr>
        <dsp:cNvPr id="0" name=""/>
        <dsp:cNvSpPr/>
      </dsp:nvSpPr>
      <dsp:spPr>
        <a:xfrm>
          <a:off x="3984529" y="769712"/>
          <a:ext cx="593052" cy="91440"/>
        </a:xfrm>
        <a:custGeom>
          <a:avLst/>
          <a:gdLst/>
          <a:ahLst/>
          <a:cxnLst/>
          <a:rect l="0" t="0" r="0" b="0"/>
          <a:pathLst>
            <a:path>
              <a:moveTo>
                <a:pt x="0" y="45720"/>
              </a:moveTo>
              <a:lnTo>
                <a:pt x="593052"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5464" y="812314"/>
        <a:ext cx="31182" cy="6236"/>
      </dsp:txXfrm>
    </dsp:sp>
    <dsp:sp modelId="{C504B1D3-4A2A-6F4C-938A-67F0EC625465}">
      <dsp:nvSpPr>
        <dsp:cNvPr id="0" name=""/>
        <dsp:cNvSpPr/>
      </dsp:nvSpPr>
      <dsp:spPr>
        <a:xfrm>
          <a:off x="1274797" y="1973"/>
          <a:ext cx="2711532" cy="162691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867" tIns="139468" rIns="132867" bIns="139468" numCol="1" spcCol="1270" anchor="ctr" anchorCtr="0">
          <a:noAutofit/>
        </a:bodyPr>
        <a:lstStyle/>
        <a:p>
          <a:pPr marL="0" lvl="0" indent="0" algn="ctr" defTabSz="622300">
            <a:lnSpc>
              <a:spcPct val="90000"/>
            </a:lnSpc>
            <a:spcBef>
              <a:spcPct val="0"/>
            </a:spcBef>
            <a:spcAft>
              <a:spcPct val="35000"/>
            </a:spcAft>
            <a:buNone/>
          </a:pPr>
          <a:r>
            <a:rPr lang="en-US" sz="1400" kern="1200"/>
            <a:t>Is my Truth the same truth that my parents passed onto me? Have I questioned their authenticity?</a:t>
          </a:r>
        </a:p>
      </dsp:txBody>
      <dsp:txXfrm>
        <a:off x="1274797" y="1973"/>
        <a:ext cx="2711532" cy="1626919"/>
      </dsp:txXfrm>
    </dsp:sp>
    <dsp:sp modelId="{54A19CD5-C546-4C43-8447-5C94227E2595}">
      <dsp:nvSpPr>
        <dsp:cNvPr id="0" name=""/>
        <dsp:cNvSpPr/>
      </dsp:nvSpPr>
      <dsp:spPr>
        <a:xfrm>
          <a:off x="2630563" y="1627092"/>
          <a:ext cx="3335184" cy="593052"/>
        </a:xfrm>
        <a:custGeom>
          <a:avLst/>
          <a:gdLst/>
          <a:ahLst/>
          <a:cxnLst/>
          <a:rect l="0" t="0" r="0" b="0"/>
          <a:pathLst>
            <a:path>
              <a:moveTo>
                <a:pt x="3335184" y="0"/>
              </a:moveTo>
              <a:lnTo>
                <a:pt x="3335184" y="313626"/>
              </a:lnTo>
              <a:lnTo>
                <a:pt x="0" y="313626"/>
              </a:lnTo>
              <a:lnTo>
                <a:pt x="0" y="593052"/>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3331" y="1920500"/>
        <a:ext cx="169649" cy="6236"/>
      </dsp:txXfrm>
    </dsp:sp>
    <dsp:sp modelId="{BF6EB9BE-6BEF-E049-B262-D5BF846C448E}">
      <dsp:nvSpPr>
        <dsp:cNvPr id="0" name=""/>
        <dsp:cNvSpPr/>
      </dsp:nvSpPr>
      <dsp:spPr>
        <a:xfrm>
          <a:off x="4609982" y="1973"/>
          <a:ext cx="2711532" cy="162691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867" tIns="139468" rIns="132867" bIns="139468" numCol="1" spcCol="1270" anchor="ctr" anchorCtr="0">
          <a:noAutofit/>
        </a:bodyPr>
        <a:lstStyle/>
        <a:p>
          <a:pPr marL="0" lvl="0" indent="0" algn="ctr" defTabSz="622300">
            <a:lnSpc>
              <a:spcPct val="90000"/>
            </a:lnSpc>
            <a:spcBef>
              <a:spcPct val="0"/>
            </a:spcBef>
            <a:spcAft>
              <a:spcPct val="35000"/>
            </a:spcAft>
            <a:buNone/>
          </a:pPr>
          <a:r>
            <a:rPr lang="en-US" sz="1400" kern="1200" dirty="0"/>
            <a:t>Is my Truth the same truth that my friends have advised me? Have I questioned their accuracy?</a:t>
          </a:r>
        </a:p>
      </dsp:txBody>
      <dsp:txXfrm>
        <a:off x="4609982" y="1973"/>
        <a:ext cx="2711532" cy="1626919"/>
      </dsp:txXfrm>
    </dsp:sp>
    <dsp:sp modelId="{FE338DFD-491C-9B45-B879-30AD89E10DAE}">
      <dsp:nvSpPr>
        <dsp:cNvPr id="0" name=""/>
        <dsp:cNvSpPr/>
      </dsp:nvSpPr>
      <dsp:spPr>
        <a:xfrm>
          <a:off x="3984529" y="3020284"/>
          <a:ext cx="593052" cy="91440"/>
        </a:xfrm>
        <a:custGeom>
          <a:avLst/>
          <a:gdLst/>
          <a:ahLst/>
          <a:cxnLst/>
          <a:rect l="0" t="0" r="0" b="0"/>
          <a:pathLst>
            <a:path>
              <a:moveTo>
                <a:pt x="0" y="45720"/>
              </a:moveTo>
              <a:lnTo>
                <a:pt x="593052"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5464" y="3062886"/>
        <a:ext cx="31182" cy="6236"/>
      </dsp:txXfrm>
    </dsp:sp>
    <dsp:sp modelId="{B87F6B52-B079-344F-B786-ABEE3AB19D08}">
      <dsp:nvSpPr>
        <dsp:cNvPr id="0" name=""/>
        <dsp:cNvSpPr/>
      </dsp:nvSpPr>
      <dsp:spPr>
        <a:xfrm>
          <a:off x="1274797" y="2252544"/>
          <a:ext cx="2711532" cy="162691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867" tIns="139468" rIns="132867" bIns="139468" numCol="1" spcCol="1270" anchor="ctr" anchorCtr="0">
          <a:noAutofit/>
        </a:bodyPr>
        <a:lstStyle/>
        <a:p>
          <a:pPr marL="0" lvl="0" indent="0" algn="ctr" defTabSz="622300">
            <a:lnSpc>
              <a:spcPct val="90000"/>
            </a:lnSpc>
            <a:spcBef>
              <a:spcPct val="0"/>
            </a:spcBef>
            <a:spcAft>
              <a:spcPct val="35000"/>
            </a:spcAft>
            <a:buNone/>
          </a:pPr>
          <a:r>
            <a:rPr lang="en-US" sz="1400" kern="1200" dirty="0"/>
            <a:t>Is my truth the same truth that my teachers taught me? How do I know that everything I have been taught is in fact true? </a:t>
          </a:r>
        </a:p>
      </dsp:txBody>
      <dsp:txXfrm>
        <a:off x="1274797" y="2252544"/>
        <a:ext cx="2711532" cy="1626919"/>
      </dsp:txXfrm>
    </dsp:sp>
    <dsp:sp modelId="{3BC51DA7-89DB-1346-9404-08DDA8AE84A8}">
      <dsp:nvSpPr>
        <dsp:cNvPr id="0" name=""/>
        <dsp:cNvSpPr/>
      </dsp:nvSpPr>
      <dsp:spPr>
        <a:xfrm>
          <a:off x="4609982" y="2252544"/>
          <a:ext cx="2711532" cy="162691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867" tIns="139468" rIns="132867" bIns="139468" numCol="1" spcCol="1270" anchor="ctr" anchorCtr="0">
          <a:noAutofit/>
        </a:bodyPr>
        <a:lstStyle/>
        <a:p>
          <a:pPr marL="0" lvl="0" indent="0" algn="ctr" defTabSz="622300">
            <a:lnSpc>
              <a:spcPct val="90000"/>
            </a:lnSpc>
            <a:spcBef>
              <a:spcPct val="0"/>
            </a:spcBef>
            <a:spcAft>
              <a:spcPct val="35000"/>
            </a:spcAft>
            <a:buNone/>
          </a:pPr>
          <a:r>
            <a:rPr lang="en-US" sz="1400" kern="1200"/>
            <a:t>How can I find Truth without seeking it with a sincere heart? How can I get closer to my truth without asking questions and seeking the answers and challenging those who teach me?</a:t>
          </a:r>
        </a:p>
      </dsp:txBody>
      <dsp:txXfrm>
        <a:off x="4609982" y="2252544"/>
        <a:ext cx="2711532" cy="16269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1E617-E0C6-4220-BB64-5A2EBA874752}">
      <dsp:nvSpPr>
        <dsp:cNvPr id="0" name=""/>
        <dsp:cNvSpPr/>
      </dsp:nvSpPr>
      <dsp:spPr>
        <a:xfrm>
          <a:off x="99656" y="499136"/>
          <a:ext cx="1111659" cy="111165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3E47E-C381-4662-9C91-D5DFE69D17B7}">
      <dsp:nvSpPr>
        <dsp:cNvPr id="0" name=""/>
        <dsp:cNvSpPr/>
      </dsp:nvSpPr>
      <dsp:spPr>
        <a:xfrm>
          <a:off x="333104" y="732585"/>
          <a:ext cx="644762" cy="6447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C63670-A68F-4081-B1D6-3B1E441FFB12}">
      <dsp:nvSpPr>
        <dsp:cNvPr id="0" name=""/>
        <dsp:cNvSpPr/>
      </dsp:nvSpPr>
      <dsp:spPr>
        <a:xfrm>
          <a:off x="1449528" y="499136"/>
          <a:ext cx="2620340" cy="1111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Should I rely and trust everything that others say without evidence? </a:t>
          </a:r>
        </a:p>
      </dsp:txBody>
      <dsp:txXfrm>
        <a:off x="1449528" y="499136"/>
        <a:ext cx="2620340" cy="1111659"/>
      </dsp:txXfrm>
    </dsp:sp>
    <dsp:sp modelId="{7333823F-235C-4D92-B28C-A4A7B4237C6E}">
      <dsp:nvSpPr>
        <dsp:cNvPr id="0" name=""/>
        <dsp:cNvSpPr/>
      </dsp:nvSpPr>
      <dsp:spPr>
        <a:xfrm>
          <a:off x="4526443" y="499136"/>
          <a:ext cx="1111659" cy="111165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789C3-FDD9-4247-8F15-732EEFAE8146}">
      <dsp:nvSpPr>
        <dsp:cNvPr id="0" name=""/>
        <dsp:cNvSpPr/>
      </dsp:nvSpPr>
      <dsp:spPr>
        <a:xfrm>
          <a:off x="4759891" y="732585"/>
          <a:ext cx="644762" cy="6447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086611-09C1-400C-9C08-AF870E896A35}">
      <dsp:nvSpPr>
        <dsp:cNvPr id="0" name=""/>
        <dsp:cNvSpPr/>
      </dsp:nvSpPr>
      <dsp:spPr>
        <a:xfrm>
          <a:off x="5876315" y="499136"/>
          <a:ext cx="2620340" cy="1111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If I ask ten different people a question and there are ten different possible answers- how do I know which is truth?</a:t>
          </a:r>
        </a:p>
      </dsp:txBody>
      <dsp:txXfrm>
        <a:off x="5876315" y="499136"/>
        <a:ext cx="2620340" cy="1111659"/>
      </dsp:txXfrm>
    </dsp:sp>
    <dsp:sp modelId="{6C20D4AE-FDF4-40F5-B9C6-C7149A269360}">
      <dsp:nvSpPr>
        <dsp:cNvPr id="0" name=""/>
        <dsp:cNvSpPr/>
      </dsp:nvSpPr>
      <dsp:spPr>
        <a:xfrm>
          <a:off x="99656" y="2270640"/>
          <a:ext cx="1111659" cy="111165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FEBF0-67D7-4F6F-99DB-83E2BFD6CD9F}">
      <dsp:nvSpPr>
        <dsp:cNvPr id="0" name=""/>
        <dsp:cNvSpPr/>
      </dsp:nvSpPr>
      <dsp:spPr>
        <a:xfrm>
          <a:off x="333104" y="2504089"/>
          <a:ext cx="644762" cy="6447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055C96-1DDE-4BFE-968A-0252FC46CF8A}">
      <dsp:nvSpPr>
        <dsp:cNvPr id="0" name=""/>
        <dsp:cNvSpPr/>
      </dsp:nvSpPr>
      <dsp:spPr>
        <a:xfrm>
          <a:off x="1449528" y="2270640"/>
          <a:ext cx="2620340" cy="1111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How can I know what is right from wrong without an ability to make my own judgement? What does my judgement depend on?- </a:t>
          </a:r>
        </a:p>
      </dsp:txBody>
      <dsp:txXfrm>
        <a:off x="1449528" y="2270640"/>
        <a:ext cx="2620340" cy="1111659"/>
      </dsp:txXfrm>
    </dsp:sp>
    <dsp:sp modelId="{98078F4F-A80D-42B4-8D5B-7F69E9857F10}">
      <dsp:nvSpPr>
        <dsp:cNvPr id="0" name=""/>
        <dsp:cNvSpPr/>
      </dsp:nvSpPr>
      <dsp:spPr>
        <a:xfrm>
          <a:off x="4526443" y="2270640"/>
          <a:ext cx="1111659" cy="111165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E26A2-D6CE-4103-9457-C8AC2C8CC49F}">
      <dsp:nvSpPr>
        <dsp:cNvPr id="0" name=""/>
        <dsp:cNvSpPr/>
      </dsp:nvSpPr>
      <dsp:spPr>
        <a:xfrm>
          <a:off x="4759891" y="2504089"/>
          <a:ext cx="644762" cy="6447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F02C5A-F9BA-40B5-A11C-C31C3B59E54C}">
      <dsp:nvSpPr>
        <dsp:cNvPr id="0" name=""/>
        <dsp:cNvSpPr/>
      </dsp:nvSpPr>
      <dsp:spPr>
        <a:xfrm>
          <a:off x="5876315" y="2270640"/>
          <a:ext cx="2620340" cy="1111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What do I rely on to help me to judge right from wrong? And truth from falsehood?</a:t>
          </a:r>
        </a:p>
      </dsp:txBody>
      <dsp:txXfrm>
        <a:off x="5876315" y="2270640"/>
        <a:ext cx="2620340" cy="1111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92F5D-5D84-1A4E-AD75-F3CA268B3D77}">
      <dsp:nvSpPr>
        <dsp:cNvPr id="0" name=""/>
        <dsp:cNvSpPr/>
      </dsp:nvSpPr>
      <dsp:spPr>
        <a:xfrm>
          <a:off x="0" y="257909"/>
          <a:ext cx="8596312" cy="16583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Can my emotional experiences help me decide what is right from wrong? But my emotions change all the time- how can my Truth be dependent on something that can change so much from one day to the next? How can my Truth be reliable if it can change with emotion?</a:t>
          </a:r>
        </a:p>
      </dsp:txBody>
      <dsp:txXfrm>
        <a:off x="80953" y="338862"/>
        <a:ext cx="8434406" cy="1496422"/>
      </dsp:txXfrm>
    </dsp:sp>
    <dsp:sp modelId="{1C13F97E-8020-6D46-9110-28A400CE1463}">
      <dsp:nvSpPr>
        <dsp:cNvPr id="0" name=""/>
        <dsp:cNvSpPr/>
      </dsp:nvSpPr>
      <dsp:spPr>
        <a:xfrm>
          <a:off x="0" y="1965198"/>
          <a:ext cx="8596312" cy="16583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Can my experiences driven by my evil inclinations help me to decide what is right from wrong? But if my Truth is based on the level of my greed, ego, lust, slot, envy, anger and vengeance then how will I ever be able to serve a Truth that is higher than my own understanding of truth? How can I use this truth to cause anything other than destruction and harm unless I repent and mend my ways and use the wisdom I have found in this truth to help me then serve a Higher Purpose?</a:t>
          </a:r>
        </a:p>
      </dsp:txBody>
      <dsp:txXfrm>
        <a:off x="80953" y="2046151"/>
        <a:ext cx="8434406" cy="14964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3098-42F5-4BF1-A9B4-54593067A8BE}">
      <dsp:nvSpPr>
        <dsp:cNvPr id="0" name=""/>
        <dsp:cNvSpPr/>
      </dsp:nvSpPr>
      <dsp:spPr>
        <a:xfrm>
          <a:off x="0" y="2378"/>
          <a:ext cx="6571413" cy="1205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9E0AE-754C-45DD-9720-B579D37ADAA4}">
      <dsp:nvSpPr>
        <dsp:cNvPr id="0" name=""/>
        <dsp:cNvSpPr/>
      </dsp:nvSpPr>
      <dsp:spPr>
        <a:xfrm>
          <a:off x="364587" y="273558"/>
          <a:ext cx="662886" cy="6628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509591-C351-44F1-903C-99845E762E94}">
      <dsp:nvSpPr>
        <dsp:cNvPr id="0" name=""/>
        <dsp:cNvSpPr/>
      </dsp:nvSpPr>
      <dsp:spPr>
        <a:xfrm>
          <a:off x="1392061" y="2378"/>
          <a:ext cx="5179351" cy="120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55" tIns="127555" rIns="127555" bIns="127555" numCol="1" spcCol="1270" anchor="ctr" anchorCtr="0">
          <a:noAutofit/>
        </a:bodyPr>
        <a:lstStyle/>
        <a:p>
          <a:pPr marL="0" lvl="0" indent="0" algn="l" defTabSz="977900">
            <a:lnSpc>
              <a:spcPct val="100000"/>
            </a:lnSpc>
            <a:spcBef>
              <a:spcPct val="0"/>
            </a:spcBef>
            <a:spcAft>
              <a:spcPct val="35000"/>
            </a:spcAft>
            <a:buNone/>
          </a:pPr>
          <a:r>
            <a:rPr lang="en-US" sz="2200" kern="1200"/>
            <a:t>Can knowledge help me to find my Truth? </a:t>
          </a:r>
        </a:p>
      </dsp:txBody>
      <dsp:txXfrm>
        <a:off x="1392061" y="2378"/>
        <a:ext cx="5179351" cy="1205248"/>
      </dsp:txXfrm>
    </dsp:sp>
    <dsp:sp modelId="{10ECDFD6-104D-40A5-B3A9-E86D8A338EE5}">
      <dsp:nvSpPr>
        <dsp:cNvPr id="0" name=""/>
        <dsp:cNvSpPr/>
      </dsp:nvSpPr>
      <dsp:spPr>
        <a:xfrm>
          <a:off x="0" y="1508938"/>
          <a:ext cx="6571413" cy="1205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ECE70-F879-4BD4-BA90-3A28C901AA6A}">
      <dsp:nvSpPr>
        <dsp:cNvPr id="0" name=""/>
        <dsp:cNvSpPr/>
      </dsp:nvSpPr>
      <dsp:spPr>
        <a:xfrm>
          <a:off x="364587" y="1780119"/>
          <a:ext cx="662886" cy="6628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4227E1-4C66-4C43-A022-628BAD2DAF91}">
      <dsp:nvSpPr>
        <dsp:cNvPr id="0" name=""/>
        <dsp:cNvSpPr/>
      </dsp:nvSpPr>
      <dsp:spPr>
        <a:xfrm>
          <a:off x="1392061" y="1508938"/>
          <a:ext cx="5179351" cy="120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55" tIns="127555" rIns="127555" bIns="127555" numCol="1" spcCol="1270" anchor="ctr" anchorCtr="0">
          <a:noAutofit/>
        </a:bodyPr>
        <a:lstStyle/>
        <a:p>
          <a:pPr marL="0" lvl="0" indent="0" algn="l" defTabSz="977900">
            <a:lnSpc>
              <a:spcPct val="100000"/>
            </a:lnSpc>
            <a:spcBef>
              <a:spcPct val="0"/>
            </a:spcBef>
            <a:spcAft>
              <a:spcPct val="35000"/>
            </a:spcAft>
            <a:buNone/>
          </a:pPr>
          <a:r>
            <a:rPr lang="en-US" sz="2200" kern="1200"/>
            <a:t>Can wisdom help me to find my Truth? </a:t>
          </a:r>
        </a:p>
      </dsp:txBody>
      <dsp:txXfrm>
        <a:off x="1392061" y="1508938"/>
        <a:ext cx="5179351" cy="1205248"/>
      </dsp:txXfrm>
    </dsp:sp>
    <dsp:sp modelId="{7DA6E7B6-0237-4B97-B86F-A73F07029FD9}">
      <dsp:nvSpPr>
        <dsp:cNvPr id="0" name=""/>
        <dsp:cNvSpPr/>
      </dsp:nvSpPr>
      <dsp:spPr>
        <a:xfrm>
          <a:off x="0" y="3015499"/>
          <a:ext cx="6571413" cy="1205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08034-968B-457F-8223-F781EEB94B6D}">
      <dsp:nvSpPr>
        <dsp:cNvPr id="0" name=""/>
        <dsp:cNvSpPr/>
      </dsp:nvSpPr>
      <dsp:spPr>
        <a:xfrm>
          <a:off x="364587" y="3286679"/>
          <a:ext cx="662886" cy="6628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18BFDB-CF46-45AA-9DB9-D71040F5B031}">
      <dsp:nvSpPr>
        <dsp:cNvPr id="0" name=""/>
        <dsp:cNvSpPr/>
      </dsp:nvSpPr>
      <dsp:spPr>
        <a:xfrm>
          <a:off x="1392061" y="3015499"/>
          <a:ext cx="5179351" cy="120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55" tIns="127555" rIns="127555" bIns="127555" numCol="1" spcCol="1270" anchor="ctr" anchorCtr="0">
          <a:noAutofit/>
        </a:bodyPr>
        <a:lstStyle/>
        <a:p>
          <a:pPr marL="0" lvl="0" indent="0" algn="l" defTabSz="977900">
            <a:lnSpc>
              <a:spcPct val="100000"/>
            </a:lnSpc>
            <a:spcBef>
              <a:spcPct val="0"/>
            </a:spcBef>
            <a:spcAft>
              <a:spcPct val="35000"/>
            </a:spcAft>
            <a:buNone/>
          </a:pPr>
          <a:r>
            <a:rPr lang="en-US" sz="2200" kern="1200" dirty="0"/>
            <a:t>Can Understanding help me to find my Truth?</a:t>
          </a:r>
        </a:p>
      </dsp:txBody>
      <dsp:txXfrm>
        <a:off x="1392061" y="3015499"/>
        <a:ext cx="5179351" cy="1205248"/>
      </dsp:txXfrm>
    </dsp:sp>
    <dsp:sp modelId="{4BFD2892-0164-BA49-A23E-BDC9EAC19C24}">
      <dsp:nvSpPr>
        <dsp:cNvPr id="0" name=""/>
        <dsp:cNvSpPr/>
      </dsp:nvSpPr>
      <dsp:spPr>
        <a:xfrm>
          <a:off x="0" y="4522059"/>
          <a:ext cx="6571413" cy="1205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E69BA-73F2-6D45-B842-630E350D78F4}">
      <dsp:nvSpPr>
        <dsp:cNvPr id="0" name=""/>
        <dsp:cNvSpPr/>
      </dsp:nvSpPr>
      <dsp:spPr>
        <a:xfrm>
          <a:off x="364587" y="4793240"/>
          <a:ext cx="662886" cy="662886"/>
        </a:xfrm>
        <a:prstGeom prst="rect">
          <a:avLst/>
        </a:prstGeom>
        <a:solidFill>
          <a:schemeClr val="accent5">
            <a:hueOff val="0"/>
            <a:satOff val="0"/>
            <a:lumOff val="0"/>
            <a:alphaOff val="0"/>
          </a:schemeClr>
        </a:solid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085E1-489E-5646-B951-AE87927396BB}">
      <dsp:nvSpPr>
        <dsp:cNvPr id="0" name=""/>
        <dsp:cNvSpPr/>
      </dsp:nvSpPr>
      <dsp:spPr>
        <a:xfrm>
          <a:off x="1392061" y="4522059"/>
          <a:ext cx="5179351" cy="120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55" tIns="127555" rIns="127555" bIns="127555" numCol="1" spcCol="1270" anchor="ctr" anchorCtr="0">
          <a:noAutofit/>
        </a:bodyPr>
        <a:lstStyle/>
        <a:p>
          <a:pPr marL="0" lvl="0" indent="0" algn="l" defTabSz="977900">
            <a:lnSpc>
              <a:spcPct val="100000"/>
            </a:lnSpc>
            <a:spcBef>
              <a:spcPct val="0"/>
            </a:spcBef>
            <a:spcAft>
              <a:spcPct val="35000"/>
            </a:spcAft>
            <a:buNone/>
          </a:pPr>
          <a:r>
            <a:rPr lang="en-US" sz="2200" kern="1200" dirty="0"/>
            <a:t>Can Love help me to find my Truth?</a:t>
          </a:r>
        </a:p>
      </dsp:txBody>
      <dsp:txXfrm>
        <a:off x="1392061" y="4522059"/>
        <a:ext cx="5179351" cy="1205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74464-756D-4DC1-AD56-3560E5044752}">
      <dsp:nvSpPr>
        <dsp:cNvPr id="0" name=""/>
        <dsp:cNvSpPr/>
      </dsp:nvSpPr>
      <dsp:spPr>
        <a:xfrm>
          <a:off x="0" y="4860"/>
          <a:ext cx="6628804" cy="144145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0AE0B-6466-4140-AAA6-A54C31E4C1E5}">
      <dsp:nvSpPr>
        <dsp:cNvPr id="0" name=""/>
        <dsp:cNvSpPr/>
      </dsp:nvSpPr>
      <dsp:spPr>
        <a:xfrm>
          <a:off x="436039" y="329187"/>
          <a:ext cx="793574" cy="792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6B456C-7129-4F69-95D6-8C7CF8B2F48A}">
      <dsp:nvSpPr>
        <dsp:cNvPr id="0" name=""/>
        <dsp:cNvSpPr/>
      </dsp:nvSpPr>
      <dsp:spPr>
        <a:xfrm>
          <a:off x="1665653" y="4860"/>
          <a:ext cx="4830684" cy="144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3" tIns="152703" rIns="152703" bIns="152703" numCol="1" spcCol="1270" anchor="ctr" anchorCtr="0">
          <a:noAutofit/>
        </a:bodyPr>
        <a:lstStyle/>
        <a:p>
          <a:pPr marL="0" lvl="0" indent="0" algn="l" defTabSz="622300">
            <a:lnSpc>
              <a:spcPct val="90000"/>
            </a:lnSpc>
            <a:spcBef>
              <a:spcPct val="0"/>
            </a:spcBef>
            <a:spcAft>
              <a:spcPct val="35000"/>
            </a:spcAft>
            <a:buNone/>
          </a:pPr>
          <a:r>
            <a:rPr lang="en-GB" sz="1400" kern="1200"/>
            <a:t>Can self judgement and self reflection help me to find truth and therefore good in my soul and enable me to better and more clearly see the good and truth in others? </a:t>
          </a:r>
          <a:endParaRPr lang="en-US" sz="1400" kern="1200"/>
        </a:p>
      </dsp:txBody>
      <dsp:txXfrm>
        <a:off x="1665653" y="4860"/>
        <a:ext cx="4830684" cy="1442862"/>
      </dsp:txXfrm>
    </dsp:sp>
    <dsp:sp modelId="{E17ADA48-86ED-4704-9A75-C9533A70C90D}">
      <dsp:nvSpPr>
        <dsp:cNvPr id="0" name=""/>
        <dsp:cNvSpPr/>
      </dsp:nvSpPr>
      <dsp:spPr>
        <a:xfrm>
          <a:off x="0" y="1768359"/>
          <a:ext cx="6628804" cy="144145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D6FBD-8956-4EA9-B870-E2ADD3345FE8}">
      <dsp:nvSpPr>
        <dsp:cNvPr id="0" name=""/>
        <dsp:cNvSpPr/>
      </dsp:nvSpPr>
      <dsp:spPr>
        <a:xfrm>
          <a:off x="436039" y="2092686"/>
          <a:ext cx="793574" cy="7927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BBC9E1-AD1C-4648-B7AE-E6E054FC0F96}">
      <dsp:nvSpPr>
        <dsp:cNvPr id="0" name=""/>
        <dsp:cNvSpPr/>
      </dsp:nvSpPr>
      <dsp:spPr>
        <a:xfrm>
          <a:off x="1665653" y="1768359"/>
          <a:ext cx="4830684" cy="144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3" tIns="152703" rIns="152703" bIns="152703" numCol="1" spcCol="1270" anchor="ctr" anchorCtr="0">
          <a:noAutofit/>
        </a:bodyPr>
        <a:lstStyle/>
        <a:p>
          <a:pPr marL="0" lvl="0" indent="0" algn="l" defTabSz="622300">
            <a:lnSpc>
              <a:spcPct val="90000"/>
            </a:lnSpc>
            <a:spcBef>
              <a:spcPct val="0"/>
            </a:spcBef>
            <a:spcAft>
              <a:spcPct val="35000"/>
            </a:spcAft>
            <a:buNone/>
          </a:pPr>
          <a:r>
            <a:rPr lang="en-GB" sz="1400" kern="1200"/>
            <a:t>How can seeking truth and my ability to judge right from wrong enable me to see more clearly so that I can remove the plank from my own eye and help to remove the dust from the eye of my fellow human? </a:t>
          </a:r>
          <a:endParaRPr lang="en-US" sz="1400" kern="1200"/>
        </a:p>
      </dsp:txBody>
      <dsp:txXfrm>
        <a:off x="1665653" y="1768359"/>
        <a:ext cx="4830684" cy="1442862"/>
      </dsp:txXfrm>
    </dsp:sp>
    <dsp:sp modelId="{90C83BB7-9362-4E11-8F85-80F15AB9F2D7}">
      <dsp:nvSpPr>
        <dsp:cNvPr id="0" name=""/>
        <dsp:cNvSpPr/>
      </dsp:nvSpPr>
      <dsp:spPr>
        <a:xfrm>
          <a:off x="0" y="3531857"/>
          <a:ext cx="6628804" cy="144145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CE977-12B6-4D51-8E69-90BF69F85C2E}">
      <dsp:nvSpPr>
        <dsp:cNvPr id="0" name=""/>
        <dsp:cNvSpPr/>
      </dsp:nvSpPr>
      <dsp:spPr>
        <a:xfrm>
          <a:off x="436465" y="3856184"/>
          <a:ext cx="793574" cy="7927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88FA68-FB33-4529-95D7-0ED423795A49}">
      <dsp:nvSpPr>
        <dsp:cNvPr id="0" name=""/>
        <dsp:cNvSpPr/>
      </dsp:nvSpPr>
      <dsp:spPr>
        <a:xfrm>
          <a:off x="1666506" y="3531857"/>
          <a:ext cx="4830684" cy="144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3" tIns="152703" rIns="152703" bIns="152703" numCol="1" spcCol="1270" anchor="ctr" anchorCtr="0">
          <a:noAutofit/>
        </a:bodyPr>
        <a:lstStyle/>
        <a:p>
          <a:pPr marL="0" lvl="0" indent="0" algn="l" defTabSz="622300">
            <a:lnSpc>
              <a:spcPct val="90000"/>
            </a:lnSpc>
            <a:spcBef>
              <a:spcPct val="0"/>
            </a:spcBef>
            <a:spcAft>
              <a:spcPct val="35000"/>
            </a:spcAft>
            <a:buNone/>
          </a:pPr>
          <a:r>
            <a:rPr lang="en-GB" sz="1400" kern="1200"/>
            <a:t>How does my seeking of truth affect my ability to see more clearly? How can Seeking Truth, being more truthful and Integrity help me to see with my heart that which my eyes do not see? How can I find a treasure that I do lot seek? How can love enable me to see and reach out for the hand of Truth that is waiting for me to cleave to it? </a:t>
          </a:r>
          <a:endParaRPr lang="en-US" sz="1400" kern="1200"/>
        </a:p>
      </dsp:txBody>
      <dsp:txXfrm>
        <a:off x="1666506" y="3531857"/>
        <a:ext cx="4830684" cy="1442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52DB-2C5B-624E-8C4A-BEEAD7DBBF30}">
      <dsp:nvSpPr>
        <dsp:cNvPr id="0" name=""/>
        <dsp:cNvSpPr/>
      </dsp:nvSpPr>
      <dsp:spPr>
        <a:xfrm>
          <a:off x="0" y="1470"/>
          <a:ext cx="6628804" cy="5615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How does Truth relate to:</a:t>
          </a:r>
          <a:endParaRPr lang="en-US" sz="2400" kern="1200"/>
        </a:p>
      </dsp:txBody>
      <dsp:txXfrm>
        <a:off x="27415" y="28885"/>
        <a:ext cx="6573974" cy="506769"/>
      </dsp:txXfrm>
    </dsp:sp>
    <dsp:sp modelId="{365C8353-F816-734D-879E-6EEE8BF38749}">
      <dsp:nvSpPr>
        <dsp:cNvPr id="0" name=""/>
        <dsp:cNvSpPr/>
      </dsp:nvSpPr>
      <dsp:spPr>
        <a:xfrm>
          <a:off x="0" y="632190"/>
          <a:ext cx="6628804" cy="56159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Awe</a:t>
          </a:r>
          <a:endParaRPr lang="en-US" sz="2400" kern="1200"/>
        </a:p>
      </dsp:txBody>
      <dsp:txXfrm>
        <a:off x="27415" y="659605"/>
        <a:ext cx="6573974" cy="506769"/>
      </dsp:txXfrm>
    </dsp:sp>
    <dsp:sp modelId="{95DC33C5-B27C-8148-B2AE-F2201B4B41DB}">
      <dsp:nvSpPr>
        <dsp:cNvPr id="0" name=""/>
        <dsp:cNvSpPr/>
      </dsp:nvSpPr>
      <dsp:spPr>
        <a:xfrm>
          <a:off x="0" y="1262910"/>
          <a:ext cx="6628804" cy="561599"/>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Sincerity</a:t>
          </a:r>
          <a:endParaRPr lang="en-US" sz="2400" kern="1200"/>
        </a:p>
      </dsp:txBody>
      <dsp:txXfrm>
        <a:off x="27415" y="1290325"/>
        <a:ext cx="6573974" cy="506769"/>
      </dsp:txXfrm>
    </dsp:sp>
    <dsp:sp modelId="{ACD0C6AF-7356-D242-BA61-62B87DE5CFBF}">
      <dsp:nvSpPr>
        <dsp:cNvPr id="0" name=""/>
        <dsp:cNvSpPr/>
      </dsp:nvSpPr>
      <dsp:spPr>
        <a:xfrm>
          <a:off x="0" y="1893630"/>
          <a:ext cx="6628804" cy="561599"/>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Knowledge</a:t>
          </a:r>
          <a:endParaRPr lang="en-US" sz="2400" kern="1200"/>
        </a:p>
      </dsp:txBody>
      <dsp:txXfrm>
        <a:off x="27415" y="1921045"/>
        <a:ext cx="6573974" cy="506769"/>
      </dsp:txXfrm>
    </dsp:sp>
    <dsp:sp modelId="{4FDF933E-4E59-1944-B4FA-2739CC7571D9}">
      <dsp:nvSpPr>
        <dsp:cNvPr id="0" name=""/>
        <dsp:cNvSpPr/>
      </dsp:nvSpPr>
      <dsp:spPr>
        <a:xfrm>
          <a:off x="0" y="2524350"/>
          <a:ext cx="6628804" cy="561599"/>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Understanding</a:t>
          </a:r>
          <a:endParaRPr lang="en-US" sz="2400" kern="1200"/>
        </a:p>
      </dsp:txBody>
      <dsp:txXfrm>
        <a:off x="27415" y="2551765"/>
        <a:ext cx="6573974" cy="506769"/>
      </dsp:txXfrm>
    </dsp:sp>
    <dsp:sp modelId="{7B8B9A14-7DFA-C244-A422-EB0A60AED830}">
      <dsp:nvSpPr>
        <dsp:cNvPr id="0" name=""/>
        <dsp:cNvSpPr/>
      </dsp:nvSpPr>
      <dsp:spPr>
        <a:xfrm>
          <a:off x="0" y="3155070"/>
          <a:ext cx="6628804" cy="5615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Wisdom</a:t>
          </a:r>
          <a:endParaRPr lang="en-US" sz="2400" kern="1200"/>
        </a:p>
      </dsp:txBody>
      <dsp:txXfrm>
        <a:off x="27415" y="3182485"/>
        <a:ext cx="6573974" cy="506769"/>
      </dsp:txXfrm>
    </dsp:sp>
    <dsp:sp modelId="{72691309-B8FC-6041-A1A9-4EAB4FD2E7CF}">
      <dsp:nvSpPr>
        <dsp:cNvPr id="0" name=""/>
        <dsp:cNvSpPr/>
      </dsp:nvSpPr>
      <dsp:spPr>
        <a:xfrm>
          <a:off x="0" y="3785790"/>
          <a:ext cx="6628804" cy="56159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Love </a:t>
          </a:r>
          <a:endParaRPr lang="en-US" sz="2400" kern="1200"/>
        </a:p>
      </dsp:txBody>
      <dsp:txXfrm>
        <a:off x="27415" y="3813205"/>
        <a:ext cx="6573974" cy="506769"/>
      </dsp:txXfrm>
    </dsp:sp>
    <dsp:sp modelId="{92E3B64D-5B38-B746-A452-0AFB283D32A8}">
      <dsp:nvSpPr>
        <dsp:cNvPr id="0" name=""/>
        <dsp:cNvSpPr/>
      </dsp:nvSpPr>
      <dsp:spPr>
        <a:xfrm>
          <a:off x="0" y="4416510"/>
          <a:ext cx="6628804" cy="561599"/>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Humility</a:t>
          </a:r>
          <a:endParaRPr lang="en-US" sz="2400" kern="1200"/>
        </a:p>
      </dsp:txBody>
      <dsp:txXfrm>
        <a:off x="27415" y="4443925"/>
        <a:ext cx="6573974"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6D0F569-AC90-44EB-9EF4-4E5C2F5D823C}" type="datetime1">
              <a:rPr lang="en-US" smtClean="0"/>
              <a:t>8/30/21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411547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424174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28953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33133315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60379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2781198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7750185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407110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CD8B30-1B71-45A1-8314-D59C86F581E1}" type="datetime1">
              <a:rPr lang="en-US" smtClean="0"/>
              <a:pPr/>
              <a:t>8/30/21</a:t>
            </a:fld>
            <a:endParaRPr lang="en-US" b="1" dirty="0"/>
          </a:p>
        </p:txBody>
      </p:sp>
      <p:sp>
        <p:nvSpPr>
          <p:cNvPr id="5" name="Footer Placeholder 4"/>
          <p:cNvSpPr>
            <a:spLocks noGrp="1"/>
          </p:cNvSpPr>
          <p:nvPr>
            <p:ph type="ftr" sz="quarter" idx="11"/>
          </p:nvPr>
        </p:nvSpPr>
        <p:spPr/>
        <p:txBody>
          <a:bodyPr/>
          <a:lstStyle/>
          <a:p>
            <a:r>
              <a:rPr lang="en-US"/>
              <a:t>Sample Footer Text</a:t>
            </a:r>
            <a:endParaRPr lang="en-US" b="1" dirty="0"/>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793778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FFC2ADC-3680-4013-A757-E4663495DB98}" type="datetime1">
              <a:rPr lang="en-US" smtClean="0"/>
              <a:t>8/30/21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174122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ECD8B30-1B71-45A1-8314-D59C86F581E1}" type="datetime1">
              <a:rPr lang="en-US" smtClean="0"/>
              <a:pPr/>
              <a:t>8/30/21</a:t>
            </a:fld>
            <a:endParaRPr lang="en-US" b="1" dirty="0"/>
          </a:p>
        </p:txBody>
      </p:sp>
      <p:sp>
        <p:nvSpPr>
          <p:cNvPr id="6" name="Footer Placeholder 5"/>
          <p:cNvSpPr>
            <a:spLocks noGrp="1"/>
          </p:cNvSpPr>
          <p:nvPr>
            <p:ph type="ftr" sz="quarter" idx="11"/>
          </p:nvPr>
        </p:nvSpPr>
        <p:spPr/>
        <p:txBody>
          <a:bodyPr/>
          <a:lstStyle/>
          <a:p>
            <a:r>
              <a:rPr lang="en-US"/>
              <a:t>Sample Footer Text</a:t>
            </a:r>
            <a:endParaRPr lang="en-US" b="1"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32139957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ECD8B30-1B71-45A1-8314-D59C86F581E1}" type="datetime1">
              <a:rPr lang="en-US" smtClean="0"/>
              <a:pPr/>
              <a:t>8/30/21</a:t>
            </a:fld>
            <a:endParaRPr lang="en-US" b="1" dirty="0"/>
          </a:p>
        </p:txBody>
      </p:sp>
      <p:sp>
        <p:nvSpPr>
          <p:cNvPr id="8" name="Footer Placeholder 7"/>
          <p:cNvSpPr>
            <a:spLocks noGrp="1"/>
          </p:cNvSpPr>
          <p:nvPr>
            <p:ph type="ftr" sz="quarter" idx="11"/>
          </p:nvPr>
        </p:nvSpPr>
        <p:spPr/>
        <p:txBody>
          <a:bodyPr/>
          <a:lstStyle/>
          <a:p>
            <a:r>
              <a:rPr lang="en-US"/>
              <a:t>Sample Footer Text</a:t>
            </a:r>
            <a:endParaRPr lang="en-US" b="1" dirty="0"/>
          </a:p>
        </p:txBody>
      </p:sp>
      <p:sp>
        <p:nvSpPr>
          <p:cNvPr id="9" name="Slide Number Placeholder 8"/>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352509946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781E23F-BD3C-4F23-B116-2B758120C8AC}" type="datetime1">
              <a:rPr lang="en-US" smtClean="0"/>
              <a:t>8/30/21</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90756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CFAA9-6D59-4D98-869E-ACBDB83B2CA4}" type="datetime1">
              <a:rPr lang="en-US" smtClean="0"/>
              <a:t>8/30/21</a:t>
            </a:fld>
            <a:endParaRPr lang="en-US"/>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5291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ECD8B30-1B71-45A1-8314-D59C86F581E1}" type="datetime1">
              <a:rPr lang="en-US" smtClean="0"/>
              <a:pPr/>
              <a:t>8/30/21</a:t>
            </a:fld>
            <a:endParaRPr lang="en-US" b="1" dirty="0"/>
          </a:p>
        </p:txBody>
      </p:sp>
      <p:sp>
        <p:nvSpPr>
          <p:cNvPr id="6" name="Footer Placeholder 5"/>
          <p:cNvSpPr>
            <a:spLocks noGrp="1"/>
          </p:cNvSpPr>
          <p:nvPr>
            <p:ph type="ftr" sz="quarter" idx="11"/>
          </p:nvPr>
        </p:nvSpPr>
        <p:spPr/>
        <p:txBody>
          <a:bodyPr/>
          <a:lstStyle/>
          <a:p>
            <a:r>
              <a:rPr lang="en-US"/>
              <a:t>Sample Footer Text</a:t>
            </a:r>
            <a:endParaRPr lang="en-US" b="1" dirty="0"/>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66258484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0E22DE3-3D1A-4D53-B9A6-6C7463B8C992}" type="datetime1">
              <a:rPr lang="en-US" smtClean="0"/>
              <a:t>8/30/21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91399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CD8B30-1B71-45A1-8314-D59C86F581E1}" type="datetime1">
              <a:rPr lang="en-US" smtClean="0"/>
              <a:pPr/>
              <a:t>8/30/21</a:t>
            </a:fld>
            <a:endParaRPr lang="en-US" b="1"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Sample Footer Text</a:t>
            </a:r>
            <a:endParaRPr lang="en-US" b="1"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388814432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B9DB60C5-C8F7-45D4-B2D3-98EDF5E1C4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2" y="-1"/>
            <a:ext cx="12192001" cy="6858000"/>
          </a:xfrm>
          <a:prstGeom prst="rect">
            <a:avLst/>
          </a:prstGeom>
          <a:ln w="28575">
            <a:noFill/>
          </a:ln>
        </p:spPr>
      </p:pic>
      <p:sp>
        <p:nvSpPr>
          <p:cNvPr id="2" name="Title 1">
            <a:extLst>
              <a:ext uri="{FF2B5EF4-FFF2-40B4-BE49-F238E27FC236}">
                <a16:creationId xmlns:a16="http://schemas.microsoft.com/office/drawing/2014/main" id="{EF4C1BA6-3A0E-9747-9D2D-877B1A7D1299}"/>
              </a:ext>
            </a:extLst>
          </p:cNvPr>
          <p:cNvSpPr>
            <a:spLocks noGrp="1"/>
          </p:cNvSpPr>
          <p:nvPr>
            <p:ph type="ctrTitle"/>
          </p:nvPr>
        </p:nvSpPr>
        <p:spPr>
          <a:xfrm>
            <a:off x="677119" y="810623"/>
            <a:ext cx="4429556" cy="3570162"/>
          </a:xfrm>
        </p:spPr>
        <p:txBody>
          <a:bodyPr anchor="b">
            <a:normAutofit/>
          </a:bodyPr>
          <a:lstStyle/>
          <a:p>
            <a:r>
              <a:rPr lang="en-US" dirty="0"/>
              <a:t>My truth</a:t>
            </a:r>
          </a:p>
        </p:txBody>
      </p:sp>
      <p:sp>
        <p:nvSpPr>
          <p:cNvPr id="3" name="Subtitle 2">
            <a:extLst>
              <a:ext uri="{FF2B5EF4-FFF2-40B4-BE49-F238E27FC236}">
                <a16:creationId xmlns:a16="http://schemas.microsoft.com/office/drawing/2014/main" id="{9A2C4E59-AD72-524B-BBBE-AB295080F055}"/>
              </a:ext>
            </a:extLst>
          </p:cNvPr>
          <p:cNvSpPr>
            <a:spLocks noGrp="1"/>
          </p:cNvSpPr>
          <p:nvPr>
            <p:ph type="subTitle" idx="1"/>
          </p:nvPr>
        </p:nvSpPr>
        <p:spPr>
          <a:xfrm>
            <a:off x="677119" y="4547167"/>
            <a:ext cx="4429556" cy="1288482"/>
          </a:xfrm>
        </p:spPr>
        <p:txBody>
          <a:bodyPr>
            <a:normAutofit/>
          </a:bodyPr>
          <a:lstStyle/>
          <a:p>
            <a:r>
              <a:rPr lang="en-US" dirty="0"/>
              <a:t>My responsibility</a:t>
            </a:r>
          </a:p>
        </p:txBody>
      </p:sp>
    </p:spTree>
    <p:extLst>
      <p:ext uri="{BB962C8B-B14F-4D97-AF65-F5344CB8AC3E}">
        <p14:creationId xmlns:p14="http://schemas.microsoft.com/office/powerpoint/2010/main" val="314091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F005-18EA-6443-9FB8-B955E32B4329}"/>
              </a:ext>
            </a:extLst>
          </p:cNvPr>
          <p:cNvSpPr>
            <a:spLocks noGrp="1"/>
          </p:cNvSpPr>
          <p:nvPr>
            <p:ph type="title"/>
          </p:nvPr>
        </p:nvSpPr>
        <p:spPr/>
        <p:txBody>
          <a:bodyPr/>
          <a:lstStyle/>
          <a:p>
            <a:r>
              <a:rPr lang="en-US" dirty="0"/>
              <a:t>My Truth</a:t>
            </a:r>
          </a:p>
        </p:txBody>
      </p:sp>
      <p:graphicFrame>
        <p:nvGraphicFramePr>
          <p:cNvPr id="30" name="Content Placeholder 2">
            <a:extLst>
              <a:ext uri="{FF2B5EF4-FFF2-40B4-BE49-F238E27FC236}">
                <a16:creationId xmlns:a16="http://schemas.microsoft.com/office/drawing/2014/main" id="{B576C11F-C724-47AB-8FAD-857A0A878D04}"/>
              </a:ext>
            </a:extLst>
          </p:cNvPr>
          <p:cNvGraphicFramePr>
            <a:graphicFrameLocks noGrp="1"/>
          </p:cNvGraphicFramePr>
          <p:nvPr>
            <p:ph idx="1"/>
            <p:extLst>
              <p:ext uri="{D42A27DB-BD31-4B8C-83A1-F6EECF244321}">
                <p14:modId xmlns:p14="http://schemas.microsoft.com/office/powerpoint/2010/main" val="1181542116"/>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6263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3298-D2AA-2341-B679-52D32B54A8DC}"/>
              </a:ext>
            </a:extLst>
          </p:cNvPr>
          <p:cNvSpPr>
            <a:spLocks noGrp="1"/>
          </p:cNvSpPr>
          <p:nvPr>
            <p:ph type="title"/>
          </p:nvPr>
        </p:nvSpPr>
        <p:spPr>
          <a:xfrm>
            <a:off x="838200" y="1195697"/>
            <a:ext cx="3105985" cy="4238118"/>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61504E10-CD1D-44F5-859A-F0B1C54CD311}"/>
              </a:ext>
            </a:extLst>
          </p:cNvPr>
          <p:cNvGraphicFramePr>
            <a:graphicFrameLocks noGrp="1"/>
          </p:cNvGraphicFramePr>
          <p:nvPr>
            <p:ph idx="1"/>
            <p:extLst>
              <p:ext uri="{D42A27DB-BD31-4B8C-83A1-F6EECF244321}">
                <p14:modId xmlns:p14="http://schemas.microsoft.com/office/powerpoint/2010/main" val="3221199480"/>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12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CF06-CE96-BA41-88CC-76EBB79FDC8E}"/>
              </a:ext>
            </a:extLst>
          </p:cNvPr>
          <p:cNvSpPr>
            <a:spLocks noGrp="1"/>
          </p:cNvSpPr>
          <p:nvPr>
            <p:ph type="title"/>
          </p:nvPr>
        </p:nvSpPr>
        <p:spPr>
          <a:xfrm>
            <a:off x="5536734" y="609600"/>
            <a:ext cx="3737268" cy="1320800"/>
          </a:xfrm>
        </p:spPr>
        <p:txBody>
          <a:bodyPr>
            <a:normAutofit/>
          </a:bodyPr>
          <a:lstStyle/>
          <a:p>
            <a:r>
              <a:rPr lang="en-US" dirty="0"/>
              <a:t>My Truth</a:t>
            </a:r>
            <a:endParaRPr lang="en-US"/>
          </a:p>
        </p:txBody>
      </p:sp>
      <p:sp>
        <p:nvSpPr>
          <p:cNvPr id="3" name="Content Placeholder 2">
            <a:extLst>
              <a:ext uri="{FF2B5EF4-FFF2-40B4-BE49-F238E27FC236}">
                <a16:creationId xmlns:a16="http://schemas.microsoft.com/office/drawing/2014/main" id="{76729F39-B609-BB41-BC87-3D5D5DA07259}"/>
              </a:ext>
            </a:extLst>
          </p:cNvPr>
          <p:cNvSpPr>
            <a:spLocks noGrp="1"/>
          </p:cNvSpPr>
          <p:nvPr>
            <p:ph idx="1"/>
          </p:nvPr>
        </p:nvSpPr>
        <p:spPr>
          <a:xfrm>
            <a:off x="5209563" y="2160589"/>
            <a:ext cx="4064439" cy="3880773"/>
          </a:xfrm>
        </p:spPr>
        <p:txBody>
          <a:bodyPr>
            <a:normAutofit fontScale="92500" lnSpcReduction="20000"/>
          </a:bodyPr>
          <a:lstStyle/>
          <a:p>
            <a:pPr>
              <a:lnSpc>
                <a:spcPct val="90000"/>
              </a:lnSpc>
            </a:pPr>
            <a:r>
              <a:rPr lang="en-GB" sz="1700" dirty="0"/>
              <a:t>What is Reality? Can anything be Real if it has no truth to it? </a:t>
            </a:r>
          </a:p>
          <a:p>
            <a:pPr>
              <a:lnSpc>
                <a:spcPct val="90000"/>
              </a:lnSpc>
            </a:pPr>
            <a:r>
              <a:rPr lang="en-GB" sz="1700" dirty="0"/>
              <a:t>Are there different levels of Reality depending the amount of Truth within it?</a:t>
            </a:r>
          </a:p>
          <a:p>
            <a:pPr>
              <a:lnSpc>
                <a:spcPct val="90000"/>
              </a:lnSpc>
            </a:pPr>
            <a:r>
              <a:rPr lang="en-GB" sz="1700" dirty="0"/>
              <a:t>Why is it important to distinguish truth from falsehood? </a:t>
            </a:r>
          </a:p>
          <a:p>
            <a:pPr>
              <a:lnSpc>
                <a:spcPct val="90000"/>
              </a:lnSpc>
            </a:pPr>
            <a:r>
              <a:rPr lang="en-GB" sz="1700" dirty="0"/>
              <a:t>Why is it important to distinguish right from wrong? </a:t>
            </a:r>
          </a:p>
          <a:p>
            <a:pPr>
              <a:lnSpc>
                <a:spcPct val="90000"/>
              </a:lnSpc>
            </a:pPr>
            <a:r>
              <a:rPr lang="en-GB" sz="1700" dirty="0"/>
              <a:t>Why is it important to distinguish Reality from Delusion? </a:t>
            </a:r>
          </a:p>
          <a:p>
            <a:pPr>
              <a:lnSpc>
                <a:spcPct val="90000"/>
              </a:lnSpc>
            </a:pPr>
            <a:r>
              <a:rPr lang="en-GB" sz="1700" dirty="0"/>
              <a:t>Is my life real or just a delusion?</a:t>
            </a:r>
          </a:p>
          <a:p>
            <a:pPr>
              <a:lnSpc>
                <a:spcPct val="90000"/>
              </a:lnSpc>
            </a:pPr>
            <a:r>
              <a:rPr lang="en-GB" sz="1700" dirty="0"/>
              <a:t>Is my Truth and Reality defined by what I perceive with my physical senses or is Truth beyond my own Perception?</a:t>
            </a:r>
          </a:p>
          <a:p>
            <a:pPr>
              <a:lnSpc>
                <a:spcPct val="90000"/>
              </a:lnSpc>
            </a:pPr>
            <a:endParaRPr lang="en-US" sz="1700" dirty="0"/>
          </a:p>
        </p:txBody>
      </p:sp>
      <p:pic>
        <p:nvPicPr>
          <p:cNvPr id="5" name="Picture 4" descr="Magnifying glass on clear background">
            <a:extLst>
              <a:ext uri="{FF2B5EF4-FFF2-40B4-BE49-F238E27FC236}">
                <a16:creationId xmlns:a16="http://schemas.microsoft.com/office/drawing/2014/main" id="{87A5E978-9F9D-42FA-9EBF-C52D9D268CDD}"/>
              </a:ext>
            </a:extLst>
          </p:cNvPr>
          <p:cNvPicPr>
            <a:picLocks noChangeAspect="1"/>
          </p:cNvPicPr>
          <p:nvPr/>
        </p:nvPicPr>
        <p:blipFill rotWithShape="1">
          <a:blip r:embed="rId2"/>
          <a:srcRect l="36885" r="1060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345603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74264-9CA7-D545-9E0A-664530E96B77}"/>
              </a:ext>
            </a:extLst>
          </p:cNvPr>
          <p:cNvSpPr>
            <a:spLocks noGrp="1"/>
          </p:cNvSpPr>
          <p:nvPr>
            <p:ph type="title"/>
          </p:nvPr>
        </p:nvSpPr>
        <p:spPr>
          <a:xfrm>
            <a:off x="652481" y="1382486"/>
            <a:ext cx="3547581" cy="4093028"/>
          </a:xfrm>
        </p:spPr>
        <p:txBody>
          <a:bodyPr anchor="ctr">
            <a:normAutofit/>
          </a:bodyPr>
          <a:lstStyle/>
          <a:p>
            <a:r>
              <a:rPr lang="en-US" sz="4400"/>
              <a:t>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75489A0-01D9-4461-8268-7DC2F37009DF}"/>
              </a:ext>
            </a:extLst>
          </p:cNvPr>
          <p:cNvGraphicFramePr>
            <a:graphicFrameLocks noGrp="1"/>
          </p:cNvGraphicFramePr>
          <p:nvPr>
            <p:ph idx="1"/>
            <p:extLst>
              <p:ext uri="{D42A27DB-BD31-4B8C-83A1-F6EECF244321}">
                <p14:modId xmlns:p14="http://schemas.microsoft.com/office/powerpoint/2010/main" val="254739654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5EBB3-205E-D14C-8EC1-9507937C124E}"/>
              </a:ext>
            </a:extLst>
          </p:cNvPr>
          <p:cNvSpPr>
            <a:spLocks noGrp="1"/>
          </p:cNvSpPr>
          <p:nvPr>
            <p:ph type="title"/>
          </p:nvPr>
        </p:nvSpPr>
        <p:spPr>
          <a:xfrm>
            <a:off x="652481" y="1382486"/>
            <a:ext cx="3547581" cy="4093028"/>
          </a:xfrm>
        </p:spPr>
        <p:txBody>
          <a:bodyPr anchor="ctr">
            <a:normAutofit/>
          </a:bodyPr>
          <a:lstStyle/>
          <a:p>
            <a:r>
              <a:rPr lang="en-US" sz="4400"/>
              <a:t>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2C8798-7D31-4776-9333-CE5FE4FEA07A}"/>
              </a:ext>
            </a:extLst>
          </p:cNvPr>
          <p:cNvGraphicFramePr>
            <a:graphicFrameLocks noGrp="1"/>
          </p:cNvGraphicFramePr>
          <p:nvPr>
            <p:ph idx="1"/>
            <p:extLst>
              <p:ext uri="{D42A27DB-BD31-4B8C-83A1-F6EECF244321}">
                <p14:modId xmlns:p14="http://schemas.microsoft.com/office/powerpoint/2010/main" val="325059245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004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48A65-E068-814F-8007-2C59DD9098FC}"/>
              </a:ext>
            </a:extLst>
          </p:cNvPr>
          <p:cNvSpPr>
            <a:spLocks noGrp="1"/>
          </p:cNvSpPr>
          <p:nvPr>
            <p:ph type="title"/>
          </p:nvPr>
        </p:nvSpPr>
        <p:spPr>
          <a:xfrm>
            <a:off x="5536734" y="609600"/>
            <a:ext cx="3737268" cy="1320800"/>
          </a:xfrm>
        </p:spPr>
        <p:txBody>
          <a:bodyPr>
            <a:normAutofit/>
          </a:bodyPr>
          <a:lstStyle/>
          <a:p>
            <a:r>
              <a:rPr lang="en-US"/>
              <a:t>My Truth</a:t>
            </a:r>
          </a:p>
        </p:txBody>
      </p:sp>
      <p:sp>
        <p:nvSpPr>
          <p:cNvPr id="3" name="Content Placeholder 2">
            <a:extLst>
              <a:ext uri="{FF2B5EF4-FFF2-40B4-BE49-F238E27FC236}">
                <a16:creationId xmlns:a16="http://schemas.microsoft.com/office/drawing/2014/main" id="{00E4B226-C9FF-7B4A-BB1D-4845A46A704E}"/>
              </a:ext>
            </a:extLst>
          </p:cNvPr>
          <p:cNvSpPr>
            <a:spLocks noGrp="1"/>
          </p:cNvSpPr>
          <p:nvPr>
            <p:ph idx="1"/>
          </p:nvPr>
        </p:nvSpPr>
        <p:spPr>
          <a:xfrm>
            <a:off x="5209563" y="2160589"/>
            <a:ext cx="4064439" cy="3880773"/>
          </a:xfrm>
        </p:spPr>
        <p:txBody>
          <a:bodyPr>
            <a:normAutofit/>
          </a:bodyPr>
          <a:lstStyle/>
          <a:p>
            <a:pPr lvl="0">
              <a:lnSpc>
                <a:spcPct val="90000"/>
              </a:lnSpc>
            </a:pPr>
            <a:r>
              <a:rPr lang="en-GB" sz="1500"/>
              <a:t>How can I seek Truth without fear and Awe?</a:t>
            </a:r>
          </a:p>
          <a:p>
            <a:pPr lvl="0">
              <a:lnSpc>
                <a:spcPct val="90000"/>
              </a:lnSpc>
            </a:pPr>
            <a:r>
              <a:rPr lang="en-GB" sz="1500"/>
              <a:t>How can I ‘know’ Truth without Knowledge?</a:t>
            </a:r>
          </a:p>
          <a:p>
            <a:pPr lvl="0">
              <a:lnSpc>
                <a:spcPct val="90000"/>
              </a:lnSpc>
            </a:pPr>
            <a:r>
              <a:rPr lang="en-GB" sz="1500"/>
              <a:t>How can I truly understand Truth without experience?</a:t>
            </a:r>
          </a:p>
          <a:p>
            <a:pPr lvl="0">
              <a:lnSpc>
                <a:spcPct val="90000"/>
              </a:lnSpc>
            </a:pPr>
            <a:r>
              <a:rPr lang="en-GB" sz="1500"/>
              <a:t>How can I truly apply Truth without wisdom? </a:t>
            </a:r>
          </a:p>
          <a:p>
            <a:pPr lvl="0">
              <a:lnSpc>
                <a:spcPct val="90000"/>
              </a:lnSpc>
            </a:pPr>
            <a:r>
              <a:rPr lang="en-GB" sz="1500"/>
              <a:t>How can I truly Trust in Truth without Faith?</a:t>
            </a:r>
          </a:p>
          <a:p>
            <a:pPr lvl="0">
              <a:lnSpc>
                <a:spcPct val="90000"/>
              </a:lnSpc>
            </a:pPr>
            <a:r>
              <a:rPr lang="en-GB" sz="1500"/>
              <a:t>How can I touch Truth without Love? How does my arrogance prevent me from finding and following my path towards Truth?</a:t>
            </a:r>
          </a:p>
          <a:p>
            <a:pPr>
              <a:lnSpc>
                <a:spcPct val="90000"/>
              </a:lnSpc>
            </a:pPr>
            <a:endParaRPr lang="en-US" sz="1500"/>
          </a:p>
        </p:txBody>
      </p:sp>
      <p:pic>
        <p:nvPicPr>
          <p:cNvPr id="24" name="Picture 4" descr="Empty speech bubbles">
            <a:extLst>
              <a:ext uri="{FF2B5EF4-FFF2-40B4-BE49-F238E27FC236}">
                <a16:creationId xmlns:a16="http://schemas.microsoft.com/office/drawing/2014/main" id="{3C1E2B1E-F86B-4203-B9CB-D9AABBEDF388}"/>
              </a:ext>
            </a:extLst>
          </p:cNvPr>
          <p:cNvPicPr>
            <a:picLocks noChangeAspect="1"/>
          </p:cNvPicPr>
          <p:nvPr/>
        </p:nvPicPr>
        <p:blipFill rotWithShape="1">
          <a:blip r:embed="rId2"/>
          <a:srcRect l="27992" r="1949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5"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0835375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978F529-60F1-E04A-9C52-7E1C3EC8308C}"/>
              </a:ext>
            </a:extLst>
          </p:cNvPr>
          <p:cNvSpPr>
            <a:spLocks noGrp="1"/>
          </p:cNvSpPr>
          <p:nvPr>
            <p:ph type="title"/>
          </p:nvPr>
        </p:nvSpPr>
        <p:spPr>
          <a:xfrm>
            <a:off x="677334" y="609600"/>
            <a:ext cx="8596668" cy="1320800"/>
          </a:xfrm>
        </p:spPr>
        <p:txBody>
          <a:bodyPr>
            <a:normAutofit/>
          </a:bodyPr>
          <a:lstStyle/>
          <a:p>
            <a:r>
              <a:rPr lang="en-US" dirty="0"/>
              <a:t>My Truth</a:t>
            </a:r>
            <a:endParaRPr lang="en-US"/>
          </a:p>
        </p:txBody>
      </p:sp>
      <p:sp>
        <p:nvSpPr>
          <p:cNvPr id="3" name="Content Placeholder 2">
            <a:extLst>
              <a:ext uri="{FF2B5EF4-FFF2-40B4-BE49-F238E27FC236}">
                <a16:creationId xmlns:a16="http://schemas.microsoft.com/office/drawing/2014/main" id="{FF8C9C8E-706D-184B-8997-4E10A7F0B3FF}"/>
              </a:ext>
            </a:extLst>
          </p:cNvPr>
          <p:cNvSpPr>
            <a:spLocks noGrp="1"/>
          </p:cNvSpPr>
          <p:nvPr>
            <p:ph idx="1"/>
          </p:nvPr>
        </p:nvSpPr>
        <p:spPr>
          <a:xfrm>
            <a:off x="677334" y="2160589"/>
            <a:ext cx="8596668" cy="3880773"/>
          </a:xfrm>
        </p:spPr>
        <p:txBody>
          <a:bodyPr>
            <a:normAutofit/>
          </a:bodyPr>
          <a:lstStyle/>
          <a:p>
            <a:r>
              <a:rPr lang="en-GB" dirty="0"/>
              <a:t>How can I seek and find Truth without questioning? </a:t>
            </a:r>
          </a:p>
          <a:p>
            <a:endParaRPr lang="en-GB" dirty="0"/>
          </a:p>
          <a:p>
            <a:r>
              <a:rPr lang="en-GB" dirty="0"/>
              <a:t>How can my intellect, logic and reasoning help me in my quest for Truth? </a:t>
            </a:r>
          </a:p>
          <a:p>
            <a:endParaRPr lang="en-GB" dirty="0"/>
          </a:p>
          <a:p>
            <a:r>
              <a:rPr lang="en-GB" dirty="0"/>
              <a:t>Can my mind ever deceive me?</a:t>
            </a:r>
          </a:p>
          <a:p>
            <a:endParaRPr lang="en-GB" dirty="0"/>
          </a:p>
          <a:p>
            <a:r>
              <a:rPr lang="en-GB" dirty="0"/>
              <a:t>Can my heart ever deceive me?</a:t>
            </a:r>
          </a:p>
          <a:p>
            <a:endParaRPr lang="en-GB" dirty="0"/>
          </a:p>
          <a:p>
            <a:r>
              <a:rPr lang="en-GB" dirty="0"/>
              <a:t>Are my heart and mind able to work together in Unity?</a:t>
            </a:r>
          </a:p>
          <a:p>
            <a:endParaRPr lang="en-US" dirty="0"/>
          </a:p>
        </p:txBody>
      </p:sp>
    </p:spTree>
    <p:extLst>
      <p:ext uri="{BB962C8B-B14F-4D97-AF65-F5344CB8AC3E}">
        <p14:creationId xmlns:p14="http://schemas.microsoft.com/office/powerpoint/2010/main" val="5451822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03B9-1BC0-5D4A-AD19-8FBEEC1777AE}"/>
              </a:ext>
            </a:extLst>
          </p:cNvPr>
          <p:cNvSpPr>
            <a:spLocks noGrp="1"/>
          </p:cNvSpPr>
          <p:nvPr>
            <p:ph type="title"/>
          </p:nvPr>
        </p:nvSpPr>
        <p:spPr>
          <a:xfrm>
            <a:off x="5536734" y="609600"/>
            <a:ext cx="3737268" cy="1320800"/>
          </a:xfrm>
        </p:spPr>
        <p:txBody>
          <a:bodyPr>
            <a:normAutofit/>
          </a:bodyPr>
          <a:lstStyle/>
          <a:p>
            <a:r>
              <a:rPr lang="en-US" dirty="0"/>
              <a:t>My Truth</a:t>
            </a:r>
            <a:endParaRPr lang="en-US"/>
          </a:p>
        </p:txBody>
      </p:sp>
      <p:sp>
        <p:nvSpPr>
          <p:cNvPr id="3" name="Content Placeholder 2">
            <a:extLst>
              <a:ext uri="{FF2B5EF4-FFF2-40B4-BE49-F238E27FC236}">
                <a16:creationId xmlns:a16="http://schemas.microsoft.com/office/drawing/2014/main" id="{A7233828-3EEA-144C-9307-3263DBF5559E}"/>
              </a:ext>
            </a:extLst>
          </p:cNvPr>
          <p:cNvSpPr>
            <a:spLocks noGrp="1"/>
          </p:cNvSpPr>
          <p:nvPr>
            <p:ph idx="1"/>
          </p:nvPr>
        </p:nvSpPr>
        <p:spPr>
          <a:xfrm>
            <a:off x="5209563" y="2160589"/>
            <a:ext cx="4064439" cy="3880773"/>
          </a:xfrm>
        </p:spPr>
        <p:txBody>
          <a:bodyPr>
            <a:normAutofit/>
          </a:bodyPr>
          <a:lstStyle/>
          <a:p>
            <a:pPr>
              <a:lnSpc>
                <a:spcPct val="90000"/>
              </a:lnSpc>
            </a:pPr>
            <a:r>
              <a:rPr lang="en-GB" sz="1100"/>
              <a:t>Does Truth make room for contradiction? Can truth and falsehood mix and merge or is there a hidden barrier between them? </a:t>
            </a:r>
          </a:p>
          <a:p>
            <a:pPr>
              <a:lnSpc>
                <a:spcPct val="90000"/>
              </a:lnSpc>
            </a:pPr>
            <a:r>
              <a:rPr lang="en-GB" sz="1100"/>
              <a:t>Are two opposites able to both be part of the same Reality? </a:t>
            </a:r>
          </a:p>
          <a:p>
            <a:pPr>
              <a:lnSpc>
                <a:spcPct val="90000"/>
              </a:lnSpc>
            </a:pPr>
            <a:r>
              <a:rPr lang="en-GB" sz="1100"/>
              <a:t>Does darkness occupy its own space? Is there room for falsehood in this world or does everything contain an element of truth in my physical Reality? </a:t>
            </a:r>
          </a:p>
          <a:p>
            <a:pPr>
              <a:lnSpc>
                <a:spcPct val="90000"/>
              </a:lnSpc>
            </a:pPr>
            <a:r>
              <a:rPr lang="en-GB" sz="1100"/>
              <a:t>Is there Truth in Falsehood? Is there good in evil? Is there Light in Darkness? Is there wisdom that be gained from negativity? Is there knowledge to be found in that which is temporary? </a:t>
            </a:r>
          </a:p>
          <a:p>
            <a:pPr>
              <a:lnSpc>
                <a:spcPct val="90000"/>
              </a:lnSpc>
            </a:pPr>
            <a:r>
              <a:rPr lang="en-GB" sz="1100"/>
              <a:t>Is there understanding that can be discovered from my enemy? </a:t>
            </a:r>
          </a:p>
          <a:p>
            <a:pPr>
              <a:lnSpc>
                <a:spcPct val="90000"/>
              </a:lnSpc>
            </a:pPr>
            <a:r>
              <a:rPr lang="en-GB" sz="1100"/>
              <a:t>How can making space for that which I perceive to be in opposition to my truth and identity -help to elevate and transform my perception of Truth and Reality?</a:t>
            </a:r>
          </a:p>
          <a:p>
            <a:pPr>
              <a:lnSpc>
                <a:spcPct val="90000"/>
              </a:lnSpc>
            </a:pPr>
            <a:r>
              <a:rPr lang="en-GB" sz="1100"/>
              <a:t>How can the existence of contradiction and opposites help me find a Higher Truth?</a:t>
            </a:r>
          </a:p>
          <a:p>
            <a:pPr>
              <a:lnSpc>
                <a:spcPct val="90000"/>
              </a:lnSpc>
            </a:pPr>
            <a:endParaRPr lang="en-US" sz="1100"/>
          </a:p>
        </p:txBody>
      </p:sp>
      <p:pic>
        <p:nvPicPr>
          <p:cNvPr id="5" name="Picture 4" descr="Checkmate in a chess game">
            <a:extLst>
              <a:ext uri="{FF2B5EF4-FFF2-40B4-BE49-F238E27FC236}">
                <a16:creationId xmlns:a16="http://schemas.microsoft.com/office/drawing/2014/main" id="{4AE8BAF9-D387-493A-B3D3-4DD6ABB6CA21}"/>
              </a:ext>
            </a:extLst>
          </p:cNvPr>
          <p:cNvPicPr>
            <a:picLocks noChangeAspect="1"/>
          </p:cNvPicPr>
          <p:nvPr/>
        </p:nvPicPr>
        <p:blipFill rotWithShape="1">
          <a:blip r:embed="rId2"/>
          <a:srcRect l="18949" r="21462"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335731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planet earth taken from the outer space">
            <a:extLst>
              <a:ext uri="{FF2B5EF4-FFF2-40B4-BE49-F238E27FC236}">
                <a16:creationId xmlns:a16="http://schemas.microsoft.com/office/drawing/2014/main" id="{4B89A3B1-49F5-4F35-8A8C-4D8E9A34AAB7}"/>
              </a:ext>
            </a:extLst>
          </p:cNvPr>
          <p:cNvPicPr>
            <a:picLocks noChangeAspect="1"/>
          </p:cNvPicPr>
          <p:nvPr/>
        </p:nvPicPr>
        <p:blipFill rotWithShape="1">
          <a:blip r:embed="rId2"/>
          <a:srcRect l="24625" r="1"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0CE231F-FAD0-E243-A4F1-697CAD8E573F}"/>
              </a:ext>
            </a:extLst>
          </p:cNvPr>
          <p:cNvSpPr>
            <a:spLocks noGrp="1"/>
          </p:cNvSpPr>
          <p:nvPr>
            <p:ph type="title"/>
          </p:nvPr>
        </p:nvSpPr>
        <p:spPr>
          <a:xfrm>
            <a:off x="677333" y="609600"/>
            <a:ext cx="3851123" cy="1320800"/>
          </a:xfrm>
        </p:spPr>
        <p:txBody>
          <a:bodyPr>
            <a:normAutofit/>
          </a:bodyPr>
          <a:lstStyle/>
          <a:p>
            <a:r>
              <a:rPr lang="en-US"/>
              <a:t>My Truth</a:t>
            </a:r>
          </a:p>
        </p:txBody>
      </p:sp>
      <p:sp>
        <p:nvSpPr>
          <p:cNvPr id="3" name="Content Placeholder 2">
            <a:extLst>
              <a:ext uri="{FF2B5EF4-FFF2-40B4-BE49-F238E27FC236}">
                <a16:creationId xmlns:a16="http://schemas.microsoft.com/office/drawing/2014/main" id="{C748A34E-42CA-494A-B863-13B0B35E8995}"/>
              </a:ext>
            </a:extLst>
          </p:cNvPr>
          <p:cNvSpPr>
            <a:spLocks noGrp="1"/>
          </p:cNvSpPr>
          <p:nvPr>
            <p:ph idx="1"/>
          </p:nvPr>
        </p:nvSpPr>
        <p:spPr>
          <a:xfrm>
            <a:off x="677334" y="2160589"/>
            <a:ext cx="3851122" cy="3880773"/>
          </a:xfrm>
        </p:spPr>
        <p:txBody>
          <a:bodyPr>
            <a:normAutofit/>
          </a:bodyPr>
          <a:lstStyle/>
          <a:p>
            <a:pPr lvl="0">
              <a:lnSpc>
                <a:spcPct val="90000"/>
              </a:lnSpc>
            </a:pPr>
            <a:r>
              <a:rPr lang="en-GB" sz="600"/>
              <a:t>How does Truth relate to Light? Is Darkness a part of Reality or is it simply a lack of Light? </a:t>
            </a:r>
          </a:p>
          <a:p>
            <a:pPr lvl="0">
              <a:lnSpc>
                <a:spcPct val="90000"/>
              </a:lnSpc>
            </a:pPr>
            <a:r>
              <a:rPr lang="en-GB" sz="600"/>
              <a:t>What is the space that occupies the darkness? Is there a reality to the space in which there is no light? </a:t>
            </a:r>
          </a:p>
          <a:p>
            <a:pPr lvl="0">
              <a:lnSpc>
                <a:spcPct val="90000"/>
              </a:lnSpc>
            </a:pPr>
            <a:r>
              <a:rPr lang="en-GB" sz="600"/>
              <a:t>How would I understand Light without The Darkness? Are Truth and Light the Same Reality? Are Falsehood and Darkness the same reality or do they just share the same space?</a:t>
            </a:r>
          </a:p>
          <a:p>
            <a:pPr lvl="0">
              <a:lnSpc>
                <a:spcPct val="90000"/>
              </a:lnSpc>
            </a:pPr>
            <a:r>
              <a:rPr lang="en-GB" sz="600"/>
              <a:t> Is falsehood a real existence or is it just a lack of Truth? How can something that is not true or real, ever Be? </a:t>
            </a:r>
          </a:p>
          <a:p>
            <a:pPr lvl="0">
              <a:lnSpc>
                <a:spcPct val="90000"/>
              </a:lnSpc>
            </a:pPr>
            <a:r>
              <a:rPr lang="en-GB" sz="600"/>
              <a:t>What or Who is the Source of Light? What or Who is the Source of Truth? What or Who is the Source of the word “Be!”? The Source of Life?</a:t>
            </a:r>
          </a:p>
          <a:p>
            <a:pPr lvl="0">
              <a:lnSpc>
                <a:spcPct val="90000"/>
              </a:lnSpc>
            </a:pPr>
            <a:r>
              <a:rPr lang="en-GB" sz="600"/>
              <a:t>How can anything or anyone ‘Become’ what they are without a Higher Truth except for the Source of all Truth? </a:t>
            </a:r>
          </a:p>
          <a:p>
            <a:pPr lvl="0">
              <a:lnSpc>
                <a:spcPct val="90000"/>
              </a:lnSpc>
            </a:pPr>
            <a:r>
              <a:rPr lang="en-GB" sz="600"/>
              <a:t>How can anyone or anything ‘become’ who or what they want to become without freewill in truth in speech and behaviour? </a:t>
            </a:r>
          </a:p>
          <a:p>
            <a:pPr lvl="0">
              <a:lnSpc>
                <a:spcPct val="90000"/>
              </a:lnSpc>
            </a:pPr>
            <a:r>
              <a:rPr lang="en-GB" sz="600"/>
              <a:t>How can anyone or anything know that their expression of truth in their speech and behaviour is truly Truth, without seeking a Higher Truth and connecting to it?</a:t>
            </a:r>
          </a:p>
          <a:p>
            <a:pPr lvl="0">
              <a:lnSpc>
                <a:spcPct val="90000"/>
              </a:lnSpc>
            </a:pPr>
            <a:r>
              <a:rPr lang="en-GB" sz="600"/>
              <a:t>How can our truth be effective in creation if it is not Real? </a:t>
            </a:r>
          </a:p>
          <a:p>
            <a:pPr lvl="0">
              <a:lnSpc>
                <a:spcPct val="90000"/>
              </a:lnSpc>
            </a:pPr>
            <a:r>
              <a:rPr lang="en-GB" sz="600"/>
              <a:t>How can we come closer to Truth if there is no space for falsehood or darkness to exist in Reality? </a:t>
            </a:r>
          </a:p>
          <a:p>
            <a:pPr lvl="0">
              <a:lnSpc>
                <a:spcPct val="90000"/>
              </a:lnSpc>
            </a:pPr>
            <a:r>
              <a:rPr lang="en-GB" sz="600"/>
              <a:t>How can the Human being that is Me, find and shine the Light of Truth of my soul in the space of darkness of my physical being- in space which I occupy, within myself, the world of creation and others in order to bring Peace and Love and Justice to the worlds? </a:t>
            </a:r>
          </a:p>
          <a:p>
            <a:pPr>
              <a:lnSpc>
                <a:spcPct val="90000"/>
              </a:lnSpc>
            </a:pPr>
            <a:r>
              <a:rPr lang="en-GB" sz="600"/>
              <a:t> </a:t>
            </a:r>
          </a:p>
          <a:p>
            <a:pPr>
              <a:lnSpc>
                <a:spcPct val="90000"/>
              </a:lnSpc>
            </a:pPr>
            <a:endParaRPr lang="en-US" sz="60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0049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76DD-DB85-E944-BD52-46E3B25A5F60}"/>
              </a:ext>
            </a:extLst>
          </p:cNvPr>
          <p:cNvSpPr>
            <a:spLocks noGrp="1"/>
          </p:cNvSpPr>
          <p:nvPr>
            <p:ph type="title"/>
          </p:nvPr>
        </p:nvSpPr>
        <p:spPr>
          <a:xfrm>
            <a:off x="1102368" y="1877492"/>
            <a:ext cx="4030132" cy="3215373"/>
          </a:xfrm>
        </p:spPr>
        <p:txBody>
          <a:bodyPr>
            <a:normAutofit/>
          </a:bodyPr>
          <a:lstStyle/>
          <a:p>
            <a:pPr algn="ctr"/>
            <a:r>
              <a:rPr lang="en-US" dirty="0"/>
              <a:t>My Truth</a:t>
            </a:r>
          </a:p>
        </p:txBody>
      </p:sp>
      <p:graphicFrame>
        <p:nvGraphicFramePr>
          <p:cNvPr id="5" name="Content Placeholder 2">
            <a:extLst>
              <a:ext uri="{FF2B5EF4-FFF2-40B4-BE49-F238E27FC236}">
                <a16:creationId xmlns:a16="http://schemas.microsoft.com/office/drawing/2014/main" id="{0C2F07AE-59A5-4762-B2FA-04A347B28596}"/>
              </a:ext>
            </a:extLst>
          </p:cNvPr>
          <p:cNvGraphicFramePr>
            <a:graphicFrameLocks noGrp="1"/>
          </p:cNvGraphicFramePr>
          <p:nvPr>
            <p:ph idx="1"/>
          </p:nvPr>
        </p:nvGraphicFramePr>
        <p:xfrm>
          <a:off x="6234868" y="1130846"/>
          <a:ext cx="521717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20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3E6E-06D8-EF4D-8A53-FAF9262A6C65}"/>
              </a:ext>
            </a:extLst>
          </p:cNvPr>
          <p:cNvSpPr>
            <a:spLocks noGrp="1"/>
          </p:cNvSpPr>
          <p:nvPr>
            <p:ph type="title"/>
          </p:nvPr>
        </p:nvSpPr>
        <p:spPr>
          <a:xfrm>
            <a:off x="2232252" y="633046"/>
            <a:ext cx="4463623" cy="1314996"/>
          </a:xfrm>
        </p:spPr>
        <p:txBody>
          <a:bodyPr vert="horz" lIns="91440" tIns="45720" rIns="91440" bIns="45720" rtlCol="0" anchor="b">
            <a:normAutofit/>
          </a:bodyPr>
          <a:lstStyle/>
          <a:p>
            <a:r>
              <a:rPr lang="en-US" b="1" cap="all" spc="1500">
                <a:ea typeface="Source Sans Pro SemiBold" panose="020B0603030403020204" pitchFamily="34" charset="0"/>
              </a:rPr>
              <a:t>My Truth</a:t>
            </a:r>
          </a:p>
        </p:txBody>
      </p:sp>
      <p:sp>
        <p:nvSpPr>
          <p:cNvPr id="3" name="Content Placeholder 2">
            <a:extLst>
              <a:ext uri="{FF2B5EF4-FFF2-40B4-BE49-F238E27FC236}">
                <a16:creationId xmlns:a16="http://schemas.microsoft.com/office/drawing/2014/main" id="{A90767B7-E36A-9A49-A2CA-1B70501A79BE}"/>
              </a:ext>
            </a:extLst>
          </p:cNvPr>
          <p:cNvSpPr>
            <a:spLocks noGrp="1"/>
          </p:cNvSpPr>
          <p:nvPr>
            <p:ph idx="1"/>
          </p:nvPr>
        </p:nvSpPr>
        <p:spPr>
          <a:xfrm>
            <a:off x="2232252" y="2125737"/>
            <a:ext cx="4463623" cy="4044463"/>
          </a:xfrm>
        </p:spPr>
        <p:txBody>
          <a:bodyPr vert="horz" lIns="91440" tIns="45720" rIns="91440" bIns="45720" rtlCol="0">
            <a:normAutofit fontScale="47500" lnSpcReduction="20000"/>
          </a:bodyPr>
          <a:lstStyle/>
          <a:p>
            <a:pPr marL="0" indent="0">
              <a:buNone/>
            </a:pPr>
            <a:r>
              <a:rPr lang="en-US" cap="all" spc="400" dirty="0"/>
              <a:t>Who Am I?</a:t>
            </a:r>
          </a:p>
          <a:p>
            <a:pPr marL="0" indent="0">
              <a:buNone/>
            </a:pPr>
            <a:endParaRPr lang="en-US" cap="all" spc="400" dirty="0"/>
          </a:p>
          <a:p>
            <a:pPr marL="0" indent="0">
              <a:buNone/>
            </a:pPr>
            <a:r>
              <a:rPr lang="en-US" cap="all" spc="400" dirty="0"/>
              <a:t>Why am I here?</a:t>
            </a:r>
          </a:p>
          <a:p>
            <a:pPr marL="0" indent="0">
              <a:buNone/>
            </a:pPr>
            <a:endParaRPr lang="en-US" cap="all" spc="400" dirty="0"/>
          </a:p>
          <a:p>
            <a:pPr marL="0" indent="0">
              <a:buNone/>
            </a:pPr>
            <a:r>
              <a:rPr lang="en-US" cap="all" spc="400" dirty="0"/>
              <a:t>What is my purpose?</a:t>
            </a:r>
          </a:p>
          <a:p>
            <a:pPr marL="0" indent="0">
              <a:buNone/>
            </a:pPr>
            <a:endParaRPr lang="en-US" cap="all" spc="400" dirty="0"/>
          </a:p>
          <a:p>
            <a:pPr marL="0" indent="0">
              <a:buNone/>
            </a:pPr>
            <a:r>
              <a:rPr lang="en-US" cap="all" spc="400" dirty="0"/>
              <a:t>Am I real?</a:t>
            </a:r>
          </a:p>
          <a:p>
            <a:pPr marL="0" indent="0">
              <a:buNone/>
            </a:pPr>
            <a:endParaRPr lang="en-US" cap="all" spc="400" dirty="0"/>
          </a:p>
          <a:p>
            <a:pPr marL="0" indent="0">
              <a:buNone/>
            </a:pPr>
            <a:r>
              <a:rPr lang="en-US" cap="all" spc="400" dirty="0"/>
              <a:t>am I Truthful? Do I have integrity? Am I reliable?</a:t>
            </a:r>
          </a:p>
          <a:p>
            <a:pPr marL="0" indent="0">
              <a:buNone/>
            </a:pPr>
            <a:endParaRPr lang="en-US" cap="all" spc="400" dirty="0"/>
          </a:p>
          <a:p>
            <a:pPr marL="0" indent="0">
              <a:buNone/>
            </a:pPr>
            <a:r>
              <a:rPr lang="en-US" cap="all" spc="400" dirty="0"/>
              <a:t>Am I truly who I think I am?</a:t>
            </a:r>
          </a:p>
          <a:p>
            <a:pPr marL="0" indent="0">
              <a:buNone/>
            </a:pPr>
            <a:endParaRPr lang="en-US" cap="all" spc="400" dirty="0"/>
          </a:p>
          <a:p>
            <a:pPr marL="0" indent="0">
              <a:buNone/>
            </a:pPr>
            <a:r>
              <a:rPr lang="en-US" cap="all" spc="400" dirty="0"/>
              <a:t>Am I truly what I appear to be to others?</a:t>
            </a:r>
          </a:p>
          <a:p>
            <a:pPr marL="0" indent="0">
              <a:buNone/>
            </a:pPr>
            <a:endParaRPr lang="en-US" cap="all" spc="400" dirty="0"/>
          </a:p>
          <a:p>
            <a:pPr marL="0" indent="0">
              <a:buNone/>
            </a:pPr>
            <a:r>
              <a:rPr lang="en-US" cap="all" spc="400" dirty="0"/>
              <a:t>What am I to become and how can my truth help me and others?</a:t>
            </a:r>
          </a:p>
          <a:p>
            <a:pPr marL="0" indent="0">
              <a:buNone/>
            </a:pPr>
            <a:endParaRPr lang="en-US" cap="all" spc="400" dirty="0"/>
          </a:p>
        </p:txBody>
      </p:sp>
      <p:pic>
        <p:nvPicPr>
          <p:cNvPr id="5" name="Picture 4" descr="Path winding through a grassy field">
            <a:extLst>
              <a:ext uri="{FF2B5EF4-FFF2-40B4-BE49-F238E27FC236}">
                <a16:creationId xmlns:a16="http://schemas.microsoft.com/office/drawing/2014/main" id="{6632FBF0-EBD0-4F6E-945F-7E157B48A921}"/>
              </a:ext>
            </a:extLst>
          </p:cNvPr>
          <p:cNvPicPr>
            <a:picLocks noChangeAspect="1"/>
          </p:cNvPicPr>
          <p:nvPr/>
        </p:nvPicPr>
        <p:blipFill rotWithShape="1">
          <a:blip r:embed="rId2"/>
          <a:srcRect l="21901" r="11347" b="-2"/>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19388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BDD1B-29AA-824F-A018-DD5A34C13236}"/>
              </a:ext>
            </a:extLst>
          </p:cNvPr>
          <p:cNvSpPr>
            <a:spLocks noGrp="1"/>
          </p:cNvSpPr>
          <p:nvPr>
            <p:ph type="title"/>
          </p:nvPr>
        </p:nvSpPr>
        <p:spPr>
          <a:xfrm>
            <a:off x="652481" y="1382486"/>
            <a:ext cx="3547581" cy="4093028"/>
          </a:xfrm>
        </p:spPr>
        <p:txBody>
          <a:bodyPr anchor="ctr">
            <a:normAutofit/>
          </a:bodyPr>
          <a:lstStyle/>
          <a:p>
            <a:r>
              <a:rPr lang="en-US" sz="4400"/>
              <a:t>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3B6E92B-5D4F-417E-A05C-A92EC09DA334}"/>
              </a:ext>
            </a:extLst>
          </p:cNvPr>
          <p:cNvGraphicFramePr>
            <a:graphicFrameLocks noGrp="1"/>
          </p:cNvGraphicFramePr>
          <p:nvPr>
            <p:ph idx="1"/>
            <p:extLst>
              <p:ext uri="{D42A27DB-BD31-4B8C-83A1-F6EECF244321}">
                <p14:modId xmlns:p14="http://schemas.microsoft.com/office/powerpoint/2010/main" val="89139809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239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515DC8-22CE-2545-A81F-913592392394}"/>
              </a:ext>
            </a:extLst>
          </p:cNvPr>
          <p:cNvSpPr>
            <a:spLocks noGrp="1"/>
          </p:cNvSpPr>
          <p:nvPr>
            <p:ph type="title"/>
          </p:nvPr>
        </p:nvSpPr>
        <p:spPr>
          <a:xfrm>
            <a:off x="652481" y="1382486"/>
            <a:ext cx="3547581" cy="4093028"/>
          </a:xfrm>
        </p:spPr>
        <p:txBody>
          <a:bodyPr anchor="ctr">
            <a:normAutofit/>
          </a:bodyPr>
          <a:lstStyle/>
          <a:p>
            <a:r>
              <a:rPr lang="en-US" sz="4400"/>
              <a:t>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B893ADA-0EBC-4CC2-BB96-9F925CCE563E}"/>
              </a:ext>
            </a:extLst>
          </p:cNvPr>
          <p:cNvGraphicFramePr>
            <a:graphicFrameLocks noGrp="1"/>
          </p:cNvGraphicFramePr>
          <p:nvPr>
            <p:ph idx="1"/>
            <p:extLst>
              <p:ext uri="{D42A27DB-BD31-4B8C-83A1-F6EECF244321}">
                <p14:modId xmlns:p14="http://schemas.microsoft.com/office/powerpoint/2010/main" val="1410924556"/>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10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3C4D3F-2C3D-A946-8747-DF892D21F556}"/>
              </a:ext>
            </a:extLst>
          </p:cNvPr>
          <p:cNvSpPr>
            <a:spLocks noGrp="1"/>
          </p:cNvSpPr>
          <p:nvPr>
            <p:ph type="title"/>
          </p:nvPr>
        </p:nvSpPr>
        <p:spPr>
          <a:xfrm>
            <a:off x="652481" y="1382486"/>
            <a:ext cx="3547581" cy="4093028"/>
          </a:xfrm>
        </p:spPr>
        <p:txBody>
          <a:bodyPr anchor="ctr">
            <a:normAutofit/>
          </a:bodyPr>
          <a:lstStyle/>
          <a:p>
            <a:r>
              <a:rPr lang="en-US" sz="4400"/>
              <a:t>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AF3A800-454F-4432-85F1-B0C15E1371CA}"/>
              </a:ext>
            </a:extLst>
          </p:cNvPr>
          <p:cNvGraphicFramePr>
            <a:graphicFrameLocks noGrp="1"/>
          </p:cNvGraphicFramePr>
          <p:nvPr>
            <p:ph idx="1"/>
            <p:extLst>
              <p:ext uri="{D42A27DB-BD31-4B8C-83A1-F6EECF244321}">
                <p14:modId xmlns:p14="http://schemas.microsoft.com/office/powerpoint/2010/main" val="380716876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836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51D4-88B0-2F4E-A53B-3D4FD617982C}"/>
              </a:ext>
            </a:extLst>
          </p:cNvPr>
          <p:cNvSpPr>
            <a:spLocks noGrp="1"/>
          </p:cNvSpPr>
          <p:nvPr>
            <p:ph type="title"/>
          </p:nvPr>
        </p:nvSpPr>
        <p:spPr>
          <a:xfrm>
            <a:off x="5536734" y="609600"/>
            <a:ext cx="3737268" cy="1320800"/>
          </a:xfrm>
        </p:spPr>
        <p:txBody>
          <a:bodyPr>
            <a:normAutofit/>
          </a:bodyPr>
          <a:lstStyle/>
          <a:p>
            <a:r>
              <a:rPr lang="en-US" dirty="0"/>
              <a:t>My Truth</a:t>
            </a:r>
            <a:endParaRPr lang="en-US"/>
          </a:p>
        </p:txBody>
      </p:sp>
      <p:sp>
        <p:nvSpPr>
          <p:cNvPr id="3" name="Content Placeholder 2">
            <a:extLst>
              <a:ext uri="{FF2B5EF4-FFF2-40B4-BE49-F238E27FC236}">
                <a16:creationId xmlns:a16="http://schemas.microsoft.com/office/drawing/2014/main" id="{376AE4AB-798C-ED43-B3E5-8B3F61DF4B56}"/>
              </a:ext>
            </a:extLst>
          </p:cNvPr>
          <p:cNvSpPr>
            <a:spLocks noGrp="1"/>
          </p:cNvSpPr>
          <p:nvPr>
            <p:ph idx="1"/>
          </p:nvPr>
        </p:nvSpPr>
        <p:spPr>
          <a:xfrm>
            <a:off x="5209563" y="2160589"/>
            <a:ext cx="4064439" cy="3880773"/>
          </a:xfrm>
        </p:spPr>
        <p:txBody>
          <a:bodyPr>
            <a:normAutofit/>
          </a:bodyPr>
          <a:lstStyle/>
          <a:p>
            <a:pPr>
              <a:lnSpc>
                <a:spcPct val="90000"/>
              </a:lnSpc>
            </a:pPr>
            <a:r>
              <a:rPr lang="en-GB" sz="1500" dirty="0"/>
              <a:t>Does ‘Truth’ change? </a:t>
            </a:r>
          </a:p>
          <a:p>
            <a:pPr>
              <a:lnSpc>
                <a:spcPct val="90000"/>
              </a:lnSpc>
            </a:pPr>
            <a:r>
              <a:rPr lang="en-GB" sz="1500" dirty="0"/>
              <a:t>Does True Reality stop existing if it is True?</a:t>
            </a:r>
          </a:p>
          <a:p>
            <a:pPr>
              <a:lnSpc>
                <a:spcPct val="90000"/>
              </a:lnSpc>
            </a:pPr>
            <a:r>
              <a:rPr lang="en-GB" sz="1500" dirty="0"/>
              <a:t>Is Truth ever destructible? </a:t>
            </a:r>
          </a:p>
          <a:p>
            <a:pPr>
              <a:lnSpc>
                <a:spcPct val="90000"/>
              </a:lnSpc>
            </a:pPr>
            <a:r>
              <a:rPr lang="en-GB" sz="1500" dirty="0"/>
              <a:t>Can Truth change from one form to another?- If so how? </a:t>
            </a:r>
          </a:p>
          <a:p>
            <a:pPr>
              <a:lnSpc>
                <a:spcPct val="90000"/>
              </a:lnSpc>
            </a:pPr>
            <a:r>
              <a:rPr lang="en-GB" sz="1500" dirty="0"/>
              <a:t>How could the physical world exist or be part of Reality without Truth? </a:t>
            </a:r>
          </a:p>
          <a:p>
            <a:pPr>
              <a:lnSpc>
                <a:spcPct val="90000"/>
              </a:lnSpc>
            </a:pPr>
            <a:r>
              <a:rPr lang="en-GB" sz="1500" dirty="0"/>
              <a:t>On what can we rely if not the Truth? </a:t>
            </a:r>
          </a:p>
          <a:p>
            <a:pPr>
              <a:lnSpc>
                <a:spcPct val="90000"/>
              </a:lnSpc>
            </a:pPr>
            <a:r>
              <a:rPr lang="en-GB" sz="1500" dirty="0"/>
              <a:t>How can we have meaningful relationships with our Creator, ourselves and one another without Truth?</a:t>
            </a:r>
          </a:p>
          <a:p>
            <a:pPr>
              <a:lnSpc>
                <a:spcPct val="90000"/>
              </a:lnSpc>
            </a:pPr>
            <a:endParaRPr lang="en-US" sz="1500" dirty="0"/>
          </a:p>
        </p:txBody>
      </p:sp>
      <p:pic>
        <p:nvPicPr>
          <p:cNvPr id="5" name="Picture 4" descr="Plant growing in a concrete crack">
            <a:extLst>
              <a:ext uri="{FF2B5EF4-FFF2-40B4-BE49-F238E27FC236}">
                <a16:creationId xmlns:a16="http://schemas.microsoft.com/office/drawing/2014/main" id="{7FFA436F-386B-4AFF-B673-26508EA80049}"/>
              </a:ext>
            </a:extLst>
          </p:cNvPr>
          <p:cNvPicPr>
            <a:picLocks noChangeAspect="1"/>
          </p:cNvPicPr>
          <p:nvPr/>
        </p:nvPicPr>
        <p:blipFill rotWithShape="1">
          <a:blip r:embed="rId2"/>
          <a:srcRect l="14428" r="3306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564291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34CA23F-6962-524B-B056-1CCF0F6591D2}"/>
              </a:ext>
            </a:extLst>
          </p:cNvPr>
          <p:cNvSpPr>
            <a:spLocks noGrp="1"/>
          </p:cNvSpPr>
          <p:nvPr>
            <p:ph type="title"/>
          </p:nvPr>
        </p:nvSpPr>
        <p:spPr>
          <a:xfrm>
            <a:off x="677334" y="609600"/>
            <a:ext cx="8596668" cy="1320800"/>
          </a:xfrm>
        </p:spPr>
        <p:txBody>
          <a:bodyPr>
            <a:normAutofit/>
          </a:bodyPr>
          <a:lstStyle/>
          <a:p>
            <a:r>
              <a:rPr lang="en-US" dirty="0"/>
              <a:t>My Truth</a:t>
            </a:r>
          </a:p>
        </p:txBody>
      </p:sp>
      <p:sp>
        <p:nvSpPr>
          <p:cNvPr id="3" name="Content Placeholder 2">
            <a:extLst>
              <a:ext uri="{FF2B5EF4-FFF2-40B4-BE49-F238E27FC236}">
                <a16:creationId xmlns:a16="http://schemas.microsoft.com/office/drawing/2014/main" id="{243F54A3-7E62-F94F-B6DF-347F1D085E2F}"/>
              </a:ext>
            </a:extLst>
          </p:cNvPr>
          <p:cNvSpPr>
            <a:spLocks noGrp="1"/>
          </p:cNvSpPr>
          <p:nvPr>
            <p:ph idx="1"/>
          </p:nvPr>
        </p:nvSpPr>
        <p:spPr>
          <a:xfrm>
            <a:off x="677334" y="2160589"/>
            <a:ext cx="8596668" cy="3880773"/>
          </a:xfrm>
        </p:spPr>
        <p:txBody>
          <a:bodyPr>
            <a:normAutofit/>
          </a:bodyPr>
          <a:lstStyle/>
          <a:p>
            <a:r>
              <a:rPr lang="en-GB" dirty="0"/>
              <a:t>What is my understanding of ‘Falsehood’? What is Delusion? How false am I? Do I say what I mean? Do I do what I say? Am I a liar? Do I deceive myself and others? Do I give false witness to truth? Do I cheat and give others less than their due? Do I break my commitments and promises? Do I change my mind once I have made an oath or a vow? How can I judge right from wrong? Am I losing my sense of ‘guilt’? How do I feel when I am faced with the Truth? Does it hurt me? Does it destroy me? Do I feel ashamed in front of it? Do I run away from it back into exile? How temporary is my state of being? How can I physically and spiritually become more able to bear the Truth and to recognise it when it comes unless I choose myself to become more truthful in my thought speech and behaviour and lead a more honest life? </a:t>
            </a:r>
          </a:p>
          <a:p>
            <a:endParaRPr lang="en-US" dirty="0"/>
          </a:p>
        </p:txBody>
      </p:sp>
    </p:spTree>
    <p:extLst>
      <p:ext uri="{BB962C8B-B14F-4D97-AF65-F5344CB8AC3E}">
        <p14:creationId xmlns:p14="http://schemas.microsoft.com/office/powerpoint/2010/main" val="260243439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9B2265E-DFAB-7B4B-9704-86C678C42E01}"/>
              </a:ext>
            </a:extLst>
          </p:cNvPr>
          <p:cNvSpPr>
            <a:spLocks noGrp="1"/>
          </p:cNvSpPr>
          <p:nvPr>
            <p:ph type="title"/>
          </p:nvPr>
        </p:nvSpPr>
        <p:spPr>
          <a:xfrm>
            <a:off x="677334" y="609600"/>
            <a:ext cx="8596668" cy="1320800"/>
          </a:xfrm>
        </p:spPr>
        <p:txBody>
          <a:bodyPr>
            <a:normAutofit/>
          </a:bodyPr>
          <a:lstStyle/>
          <a:p>
            <a:r>
              <a:rPr lang="en-US" dirty="0"/>
              <a:t>My Truth</a:t>
            </a:r>
          </a:p>
        </p:txBody>
      </p:sp>
      <p:sp>
        <p:nvSpPr>
          <p:cNvPr id="3" name="Content Placeholder 2">
            <a:extLst>
              <a:ext uri="{FF2B5EF4-FFF2-40B4-BE49-F238E27FC236}">
                <a16:creationId xmlns:a16="http://schemas.microsoft.com/office/drawing/2014/main" id="{02550742-4E90-FB41-85F7-328B377155B5}"/>
              </a:ext>
            </a:extLst>
          </p:cNvPr>
          <p:cNvSpPr>
            <a:spLocks noGrp="1"/>
          </p:cNvSpPr>
          <p:nvPr>
            <p:ph idx="1"/>
          </p:nvPr>
        </p:nvSpPr>
        <p:spPr>
          <a:xfrm>
            <a:off x="677334" y="2160589"/>
            <a:ext cx="8596668" cy="3880773"/>
          </a:xfrm>
        </p:spPr>
        <p:txBody>
          <a:bodyPr>
            <a:normAutofit/>
          </a:bodyPr>
          <a:lstStyle/>
          <a:p>
            <a:r>
              <a:rPr lang="en-GB" dirty="0"/>
              <a:t>Does Falsehood change? Does it not deceive? Does it not lie? Does it not betray? Does it not lead astray? Does it not cause division and break down relationships? Does it not disconnect our direct relationship with our Creator? Does it ever lead to everlasting destruction or is it ultimately always destroyed by Truth? How could the spiritual world within humanity exist or be part of Reality without falsehood in this physical world? How can becoming more able to distinguish truth from falsehood enable me and others to find and connect to our spiritual Source of existence, recognise our purpose in this physical world and transform Darkness into Light, destroying falsehood with Truth, and help to create a Home of Eternal Peace?</a:t>
            </a:r>
          </a:p>
          <a:p>
            <a:endParaRPr lang="en-US" dirty="0"/>
          </a:p>
        </p:txBody>
      </p:sp>
    </p:spTree>
    <p:extLst>
      <p:ext uri="{BB962C8B-B14F-4D97-AF65-F5344CB8AC3E}">
        <p14:creationId xmlns:p14="http://schemas.microsoft.com/office/powerpoint/2010/main" val="343686689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30647D9-4D97-4E4F-BFFA-69C98BEE93D0}"/>
              </a:ext>
            </a:extLst>
          </p:cNvPr>
          <p:cNvSpPr>
            <a:spLocks noGrp="1"/>
          </p:cNvSpPr>
          <p:nvPr>
            <p:ph type="title"/>
          </p:nvPr>
        </p:nvSpPr>
        <p:spPr>
          <a:xfrm>
            <a:off x="677334" y="609600"/>
            <a:ext cx="8596668" cy="1320800"/>
          </a:xfrm>
        </p:spPr>
        <p:txBody>
          <a:bodyPr>
            <a:normAutofit/>
          </a:bodyPr>
          <a:lstStyle/>
          <a:p>
            <a:r>
              <a:rPr lang="en-US"/>
              <a:t>My Truth</a:t>
            </a:r>
            <a:endParaRPr lang="en-US" dirty="0"/>
          </a:p>
        </p:txBody>
      </p:sp>
      <p:sp>
        <p:nvSpPr>
          <p:cNvPr id="3" name="Content Placeholder 2">
            <a:extLst>
              <a:ext uri="{FF2B5EF4-FFF2-40B4-BE49-F238E27FC236}">
                <a16:creationId xmlns:a16="http://schemas.microsoft.com/office/drawing/2014/main" id="{305F0AB6-25AB-7645-8868-4B3F4E87966E}"/>
              </a:ext>
            </a:extLst>
          </p:cNvPr>
          <p:cNvSpPr>
            <a:spLocks noGrp="1"/>
          </p:cNvSpPr>
          <p:nvPr>
            <p:ph idx="1"/>
          </p:nvPr>
        </p:nvSpPr>
        <p:spPr>
          <a:xfrm>
            <a:off x="677334" y="2160589"/>
            <a:ext cx="8596668" cy="3880773"/>
          </a:xfrm>
        </p:spPr>
        <p:txBody>
          <a:bodyPr>
            <a:normAutofit/>
          </a:bodyPr>
          <a:lstStyle/>
          <a:p>
            <a:r>
              <a:rPr lang="en-GB"/>
              <a:t>If all that I am is false and deceitful and part of a reality that is in fact a delusion- Do I have any chance to stand in front of my Creator who created me in Truth? Does the falsehood of my evil inclination have any chance to stand in front of my Truth- will my choice to lead a more honest life not help me to destroy the part of me which invites to my own destruction and the destruction of others? </a:t>
            </a:r>
          </a:p>
          <a:p>
            <a:endParaRPr lang="en-US" dirty="0"/>
          </a:p>
        </p:txBody>
      </p:sp>
    </p:spTree>
    <p:extLst>
      <p:ext uri="{BB962C8B-B14F-4D97-AF65-F5344CB8AC3E}">
        <p14:creationId xmlns:p14="http://schemas.microsoft.com/office/powerpoint/2010/main" val="246194137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5F21A99-C4B9-9F42-AEF2-875BDF9B0CF9}"/>
              </a:ext>
            </a:extLst>
          </p:cNvPr>
          <p:cNvSpPr>
            <a:spLocks noGrp="1"/>
          </p:cNvSpPr>
          <p:nvPr>
            <p:ph type="title"/>
          </p:nvPr>
        </p:nvSpPr>
        <p:spPr>
          <a:xfrm>
            <a:off x="677334" y="609600"/>
            <a:ext cx="3843375" cy="5175624"/>
          </a:xfrm>
        </p:spPr>
        <p:txBody>
          <a:bodyPr anchor="ctr">
            <a:normAutofit/>
          </a:bodyPr>
          <a:lstStyle/>
          <a:p>
            <a:r>
              <a:rPr lang="en-US">
                <a:solidFill>
                  <a:schemeClr val="tx1">
                    <a:lumMod val="85000"/>
                    <a:lumOff val="15000"/>
                  </a:schemeClr>
                </a:solidFill>
              </a:rPr>
              <a:t>My Truth</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8266B6D-AF57-A946-AA23-FCAF1D7594A2}"/>
              </a:ext>
            </a:extLst>
          </p:cNvPr>
          <p:cNvSpPr>
            <a:spLocks noGrp="1"/>
          </p:cNvSpPr>
          <p:nvPr>
            <p:ph idx="1"/>
          </p:nvPr>
        </p:nvSpPr>
        <p:spPr>
          <a:xfrm>
            <a:off x="6116084" y="609601"/>
            <a:ext cx="5511296" cy="5175624"/>
          </a:xfrm>
        </p:spPr>
        <p:txBody>
          <a:bodyPr anchor="ctr">
            <a:normAutofit/>
          </a:bodyPr>
          <a:lstStyle/>
          <a:p>
            <a:r>
              <a:rPr lang="en-GB">
                <a:solidFill>
                  <a:srgbClr val="FFFFFF"/>
                </a:solidFill>
              </a:rPr>
              <a:t>What do I understand by My truth VS Truth?  </a:t>
            </a:r>
          </a:p>
          <a:p>
            <a:r>
              <a:rPr lang="en-GB">
                <a:solidFill>
                  <a:srgbClr val="FFFFFF"/>
                </a:solidFill>
              </a:rPr>
              <a:t>Must I ‘see’ or ‘hear’ or ‘feel’ Truth in order to accept it into my heart and Believe in it? </a:t>
            </a:r>
          </a:p>
          <a:p>
            <a:r>
              <a:rPr lang="en-GB">
                <a:solidFill>
                  <a:srgbClr val="FFFFFF"/>
                </a:solidFill>
              </a:rPr>
              <a:t>Is there nothing Higher than Myself and my human perception of Truth that is Real?</a:t>
            </a:r>
          </a:p>
          <a:p>
            <a:r>
              <a:rPr lang="en-GB">
                <a:solidFill>
                  <a:srgbClr val="FFFFFF"/>
                </a:solidFill>
              </a:rPr>
              <a:t>Is something not able to exist in space and time outside of my own limited physical perception of it?- If so- then Is the path to Higher Truth not an infinite journey through my personal growth, self-reflection and expression of my limited perception and understanding of my truth? </a:t>
            </a:r>
          </a:p>
          <a:p>
            <a:r>
              <a:rPr lang="en-GB">
                <a:solidFill>
                  <a:srgbClr val="FFFFFF"/>
                </a:solidFill>
              </a:rPr>
              <a:t>If there is always something Higher than that which I can become, then how can I ever escape this journey? Does my free will allow me to decline this task that I have taken on or can I only choose my direction?</a:t>
            </a:r>
          </a:p>
          <a:p>
            <a:endParaRPr lang="en-US">
              <a:solidFill>
                <a:srgbClr val="FFFFFF"/>
              </a:solidFill>
            </a:endParaRPr>
          </a:p>
        </p:txBody>
      </p:sp>
    </p:spTree>
    <p:extLst>
      <p:ext uri="{BB962C8B-B14F-4D97-AF65-F5344CB8AC3E}">
        <p14:creationId xmlns:p14="http://schemas.microsoft.com/office/powerpoint/2010/main" val="33177652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5248D-72BC-0846-9723-F6E2AD50239C}"/>
              </a:ext>
            </a:extLst>
          </p:cNvPr>
          <p:cNvSpPr>
            <a:spLocks noGrp="1"/>
          </p:cNvSpPr>
          <p:nvPr>
            <p:ph idx="1"/>
          </p:nvPr>
        </p:nvSpPr>
        <p:spPr>
          <a:xfrm>
            <a:off x="677334" y="1253067"/>
            <a:ext cx="6155266" cy="4351866"/>
          </a:xfrm>
        </p:spPr>
        <p:txBody>
          <a:bodyPr anchor="ctr">
            <a:normAutofit/>
          </a:bodyPr>
          <a:lstStyle/>
          <a:p>
            <a:r>
              <a:rPr lang="en-US" dirty="0"/>
              <a:t>How can I have free will if I have been forced to Be? Is it possible that I have chosen to come into this world in order to fulfil a purpose? Why can’t I remember? Did I make a covenant with my Creator? Did I make a Vow? Did I make a commitment? Can my path of seeking Truth help me find the answer to this question? Who am I? Why am I here? What is my Purpose?</a:t>
            </a:r>
          </a:p>
          <a:p>
            <a:endParaRPr lang="en-US" dirty="0"/>
          </a:p>
          <a:p>
            <a:r>
              <a:rPr lang="en-US" dirty="0"/>
              <a:t>How can keeping my oaths, vows, commitments and covenants that I do remember making with others in my family and work life- help me to remember whether or not I made a covenant with my Creator- and what the exact nature of this covenant was? </a:t>
            </a:r>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EBDB08B-A7E6-C847-AC76-A2CBA763886E}"/>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Covenant</a:t>
            </a:r>
          </a:p>
        </p:txBody>
      </p:sp>
    </p:spTree>
    <p:extLst>
      <p:ext uri="{BB962C8B-B14F-4D97-AF65-F5344CB8AC3E}">
        <p14:creationId xmlns:p14="http://schemas.microsoft.com/office/powerpoint/2010/main" val="68462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237A6B-9255-CF45-923E-E2E91E4E6E16}"/>
              </a:ext>
            </a:extLst>
          </p:cNvPr>
          <p:cNvSpPr>
            <a:spLocks noGrp="1"/>
          </p:cNvSpPr>
          <p:nvPr>
            <p:ph idx="1"/>
          </p:nvPr>
        </p:nvSpPr>
        <p:spPr>
          <a:xfrm>
            <a:off x="677334" y="1253067"/>
            <a:ext cx="6155266" cy="4351866"/>
          </a:xfrm>
        </p:spPr>
        <p:txBody>
          <a:bodyPr anchor="ctr">
            <a:normAutofit/>
          </a:bodyPr>
          <a:lstStyle/>
          <a:p>
            <a:r>
              <a:rPr lang="en-GB" dirty="0"/>
              <a:t>Is the Truth that I speak- fact or opinion? </a:t>
            </a:r>
          </a:p>
          <a:p>
            <a:r>
              <a:rPr lang="en-GB" dirty="0"/>
              <a:t>Is the truth that I speak beneficial or harmful? </a:t>
            </a:r>
          </a:p>
          <a:p>
            <a:r>
              <a:rPr lang="en-GB" dirty="0"/>
              <a:t>Is the truth that I speak Kind? </a:t>
            </a:r>
          </a:p>
          <a:p>
            <a:r>
              <a:rPr lang="en-GB" dirty="0"/>
              <a:t>Does what I speak of my Truth cause division or make peace? </a:t>
            </a:r>
          </a:p>
          <a:p>
            <a:r>
              <a:rPr lang="en-GB" dirty="0"/>
              <a:t>Is my Truth a double edged sword? </a:t>
            </a:r>
          </a:p>
          <a:p>
            <a:endParaRPr lang="en-US" dirty="0"/>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9B26D7-687B-C94F-BB69-6D7E766F57B8}"/>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a:t>
            </a:r>
          </a:p>
        </p:txBody>
      </p:sp>
    </p:spTree>
    <p:extLst>
      <p:ext uri="{BB962C8B-B14F-4D97-AF65-F5344CB8AC3E}">
        <p14:creationId xmlns:p14="http://schemas.microsoft.com/office/powerpoint/2010/main" val="205832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85B0-518B-AA4F-9DB7-F246131447F1}"/>
              </a:ext>
            </a:extLst>
          </p:cNvPr>
          <p:cNvSpPr>
            <a:spLocks noGrp="1"/>
          </p:cNvSpPr>
          <p:nvPr>
            <p:ph type="title"/>
          </p:nvPr>
        </p:nvSpPr>
        <p:spPr>
          <a:xfrm>
            <a:off x="1102368" y="1877492"/>
            <a:ext cx="4030132" cy="3215373"/>
          </a:xfrm>
        </p:spPr>
        <p:txBody>
          <a:bodyPr>
            <a:normAutofit/>
          </a:bodyPr>
          <a:lstStyle/>
          <a:p>
            <a:pPr algn="ctr"/>
            <a:r>
              <a:rPr lang="en-US" dirty="0"/>
              <a:t>My Truth</a:t>
            </a:r>
            <a:endParaRPr lang="en-US"/>
          </a:p>
        </p:txBody>
      </p:sp>
      <p:sp>
        <p:nvSpPr>
          <p:cNvPr id="3" name="Content Placeholder 2">
            <a:extLst>
              <a:ext uri="{FF2B5EF4-FFF2-40B4-BE49-F238E27FC236}">
                <a16:creationId xmlns:a16="http://schemas.microsoft.com/office/drawing/2014/main" id="{BE42CB78-CA6B-4C40-B224-FE785DA2F021}"/>
              </a:ext>
            </a:extLst>
          </p:cNvPr>
          <p:cNvSpPr>
            <a:spLocks noGrp="1"/>
          </p:cNvSpPr>
          <p:nvPr>
            <p:ph idx="1"/>
          </p:nvPr>
        </p:nvSpPr>
        <p:spPr>
          <a:xfrm>
            <a:off x="6234868" y="1130846"/>
            <a:ext cx="5217173" cy="4351338"/>
          </a:xfrm>
        </p:spPr>
        <p:txBody>
          <a:bodyPr>
            <a:normAutofit fontScale="70000" lnSpcReduction="20000"/>
          </a:bodyPr>
          <a:lstStyle/>
          <a:p>
            <a:r>
              <a:rPr lang="en-US" sz="2400" dirty="0"/>
              <a:t>What do I understand by Truth? And why?</a:t>
            </a:r>
          </a:p>
          <a:p>
            <a:r>
              <a:rPr lang="en-US" sz="2400" dirty="0"/>
              <a:t>How is ‘Truth’ any different to ‘My Truth?’ Does my truth belong to Me or to Truth which is Above me? Should my truth be shared with others?</a:t>
            </a:r>
          </a:p>
          <a:p>
            <a:r>
              <a:rPr lang="en-US" sz="2400" dirty="0"/>
              <a:t>Is my own path the only one to Truth? How many paths can lead to Truth? How many paths walk on ‘my Truth?’ or am I alone on my journey to find my Truth? </a:t>
            </a:r>
          </a:p>
          <a:p>
            <a:r>
              <a:rPr lang="en-US" sz="2400" dirty="0"/>
              <a:t>Am I able to join another in their unique path to Truth through Love?</a:t>
            </a:r>
          </a:p>
          <a:p>
            <a:r>
              <a:rPr lang="en-US" sz="2400" dirty="0"/>
              <a:t>Have I ever been able to know Truth completely or is it always a journey?</a:t>
            </a:r>
          </a:p>
          <a:p>
            <a:r>
              <a:rPr lang="en-US" sz="2400" dirty="0"/>
              <a:t>Does Truth have a Beginning? An End? How does Truth relate to the concept of Time and destiny? </a:t>
            </a:r>
          </a:p>
          <a:p>
            <a:endParaRPr lang="en-US" sz="2400" dirty="0"/>
          </a:p>
        </p:txBody>
      </p:sp>
    </p:spTree>
    <p:extLst>
      <p:ext uri="{BB962C8B-B14F-4D97-AF65-F5344CB8AC3E}">
        <p14:creationId xmlns:p14="http://schemas.microsoft.com/office/powerpoint/2010/main" val="4165318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A843C2-33F2-5F4A-B924-9C6EEF39A6EB}"/>
              </a:ext>
            </a:extLst>
          </p:cNvPr>
          <p:cNvSpPr>
            <a:spLocks noGrp="1"/>
          </p:cNvSpPr>
          <p:nvPr>
            <p:ph type="title"/>
          </p:nvPr>
        </p:nvSpPr>
        <p:spPr>
          <a:xfrm>
            <a:off x="643467" y="816638"/>
            <a:ext cx="3367359" cy="5224724"/>
          </a:xfrm>
        </p:spPr>
        <p:txBody>
          <a:bodyPr anchor="ctr">
            <a:normAutofit/>
          </a:bodyPr>
          <a:lstStyle/>
          <a:p>
            <a:r>
              <a:rPr lang="en-US" dirty="0"/>
              <a:t>My Truth</a:t>
            </a:r>
          </a:p>
        </p:txBody>
      </p:sp>
      <p:sp>
        <p:nvSpPr>
          <p:cNvPr id="3" name="Content Placeholder 2">
            <a:extLst>
              <a:ext uri="{FF2B5EF4-FFF2-40B4-BE49-F238E27FC236}">
                <a16:creationId xmlns:a16="http://schemas.microsoft.com/office/drawing/2014/main" id="{780943E7-82A5-264C-9ED3-1B399101CC5B}"/>
              </a:ext>
            </a:extLst>
          </p:cNvPr>
          <p:cNvSpPr>
            <a:spLocks noGrp="1"/>
          </p:cNvSpPr>
          <p:nvPr>
            <p:ph idx="1"/>
          </p:nvPr>
        </p:nvSpPr>
        <p:spPr>
          <a:xfrm>
            <a:off x="4654295" y="816638"/>
            <a:ext cx="4619706" cy="5224724"/>
          </a:xfrm>
        </p:spPr>
        <p:txBody>
          <a:bodyPr anchor="ctr">
            <a:normAutofit/>
          </a:bodyPr>
          <a:lstStyle/>
          <a:p>
            <a:pPr>
              <a:lnSpc>
                <a:spcPct val="90000"/>
              </a:lnSpc>
            </a:pPr>
            <a:r>
              <a:rPr lang="en-GB" sz="1500"/>
              <a:t>Why do I refrain from speaking and becoming One with Truth in certain circumstances? How will my truth affect those who have ears with which to hear? How will my truth affect those with hearts with which to understand? How will my truth affect those who have eyes with which to see and recognise it? </a:t>
            </a:r>
          </a:p>
          <a:p>
            <a:pPr>
              <a:lnSpc>
                <a:spcPct val="90000"/>
              </a:lnSpc>
            </a:pPr>
            <a:r>
              <a:rPr lang="en-GB" sz="1500"/>
              <a:t>Will I be questioned?-perhaps I question my own truth?  Will I be doubted?-perhaps I doubt my own truth? Do I fear being judged wrongly because of my truth?- perhaps my truth is not yet able to help me judge myself right from wrong? </a:t>
            </a:r>
          </a:p>
          <a:p>
            <a:pPr>
              <a:lnSpc>
                <a:spcPct val="90000"/>
              </a:lnSpc>
            </a:pPr>
            <a:r>
              <a:rPr lang="en-GB" sz="1500"/>
              <a:t>Do I fear mistreatment because of my truth? Perhaps I do not yet understand that my truth cannot be mistreated if it is in fact Truth? Do I fear oppression from speaking the truth more than the destruction of myself with the same truth that I choose not to express? </a:t>
            </a:r>
          </a:p>
          <a:p>
            <a:pPr>
              <a:lnSpc>
                <a:spcPct val="90000"/>
              </a:lnSpc>
            </a:pPr>
            <a:r>
              <a:rPr lang="en-GB" sz="1500"/>
              <a:t>Do I fear expressing Truth more than I fear Truth itself? </a:t>
            </a:r>
          </a:p>
          <a:p>
            <a:pPr>
              <a:lnSpc>
                <a:spcPct val="90000"/>
              </a:lnSpc>
            </a:pPr>
            <a:endParaRPr lang="en-US" sz="1500"/>
          </a:p>
        </p:txBody>
      </p:sp>
    </p:spTree>
    <p:extLst>
      <p:ext uri="{BB962C8B-B14F-4D97-AF65-F5344CB8AC3E}">
        <p14:creationId xmlns:p14="http://schemas.microsoft.com/office/powerpoint/2010/main" val="152335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9E84945-A385-774B-9182-3B6615553082}"/>
              </a:ext>
            </a:extLst>
          </p:cNvPr>
          <p:cNvSpPr>
            <a:spLocks noGrp="1"/>
          </p:cNvSpPr>
          <p:nvPr>
            <p:ph type="title"/>
          </p:nvPr>
        </p:nvSpPr>
        <p:spPr>
          <a:xfrm>
            <a:off x="677334" y="609600"/>
            <a:ext cx="8596668" cy="1320800"/>
          </a:xfrm>
        </p:spPr>
        <p:txBody>
          <a:bodyPr>
            <a:normAutofit/>
          </a:bodyPr>
          <a:lstStyle/>
          <a:p>
            <a:r>
              <a:rPr lang="en-US"/>
              <a:t>My Truth and my Ego</a:t>
            </a:r>
            <a:endParaRPr lang="en-US" dirty="0"/>
          </a:p>
        </p:txBody>
      </p:sp>
      <p:sp>
        <p:nvSpPr>
          <p:cNvPr id="3" name="Content Placeholder 2">
            <a:extLst>
              <a:ext uri="{FF2B5EF4-FFF2-40B4-BE49-F238E27FC236}">
                <a16:creationId xmlns:a16="http://schemas.microsoft.com/office/drawing/2014/main" id="{B8303F45-9D31-E048-923E-6B809FFA75DF}"/>
              </a:ext>
            </a:extLst>
          </p:cNvPr>
          <p:cNvSpPr>
            <a:spLocks noGrp="1"/>
          </p:cNvSpPr>
          <p:nvPr>
            <p:ph idx="1"/>
          </p:nvPr>
        </p:nvSpPr>
        <p:spPr>
          <a:xfrm>
            <a:off x="677334" y="2160589"/>
            <a:ext cx="8596668" cy="3880773"/>
          </a:xfrm>
        </p:spPr>
        <p:txBody>
          <a:bodyPr>
            <a:normAutofit/>
          </a:bodyPr>
          <a:lstStyle/>
          <a:p>
            <a:pPr>
              <a:lnSpc>
                <a:spcPct val="90000"/>
              </a:lnSpc>
            </a:pPr>
            <a:r>
              <a:rPr lang="en-GB" sz="1300"/>
              <a:t>Is there no truth that is Higher than me? Who do I choose to serve with my truth? Do I use my truth to serve my own will and purpose or to serve the Will and Purpose of that which is Higher than me through serving creation? </a:t>
            </a:r>
          </a:p>
          <a:p>
            <a:pPr>
              <a:lnSpc>
                <a:spcPct val="90000"/>
              </a:lnSpc>
            </a:pPr>
            <a:r>
              <a:rPr lang="en-GB" sz="1300"/>
              <a:t>How can I serve that which is Higher than me, and serve others out of love- if my ego stands in my way and is bound up with my limited understanding of my truth and purpose? Does my ego define my truth or does my truth define my ego?</a:t>
            </a:r>
          </a:p>
          <a:p>
            <a:pPr>
              <a:lnSpc>
                <a:spcPct val="90000"/>
              </a:lnSpc>
            </a:pPr>
            <a:r>
              <a:rPr lang="en-GB" sz="1300"/>
              <a:t> Is that which I know and learn because of me or does it come from that which is Higher than Me? </a:t>
            </a:r>
          </a:p>
          <a:p>
            <a:pPr>
              <a:lnSpc>
                <a:spcPct val="90000"/>
              </a:lnSpc>
            </a:pPr>
            <a:r>
              <a:rPr lang="en-GB" sz="1300"/>
              <a:t>What is more important to me?-  To seek Truth or to become Truth? To seek an answer to my question or to answer the question of another? The Outcome or the Journey? The possession or the company? To become or to seek? To seek truth in an argument or to win an argument? To rise or fall? To be United or divided? </a:t>
            </a:r>
          </a:p>
          <a:p>
            <a:pPr>
              <a:lnSpc>
                <a:spcPct val="90000"/>
              </a:lnSpc>
            </a:pPr>
            <a:r>
              <a:rPr lang="en-GB" sz="1300"/>
              <a:t>Does Truth belong to me? Is it Mine? Or is it from something that is Higher than Me? Is my truth the whole Truth or just one perspective of it? </a:t>
            </a:r>
          </a:p>
          <a:p>
            <a:pPr>
              <a:lnSpc>
                <a:spcPct val="90000"/>
              </a:lnSpc>
            </a:pPr>
            <a:r>
              <a:rPr lang="en-GB" sz="1300"/>
              <a:t>Is my understanding of truth more important than the understanding of someone else’s truth or are both valid and open to questioning in the same way? Is my truth worthy of my worship or is it the Source of my Truth that is worthy of my worship? </a:t>
            </a:r>
          </a:p>
          <a:p>
            <a:pPr>
              <a:lnSpc>
                <a:spcPct val="90000"/>
              </a:lnSpc>
            </a:pPr>
            <a:r>
              <a:rPr lang="en-GB" sz="1300"/>
              <a:t>How does my arrogance lead me to destruction and delusion?</a:t>
            </a:r>
          </a:p>
          <a:p>
            <a:pPr>
              <a:lnSpc>
                <a:spcPct val="90000"/>
              </a:lnSpc>
            </a:pPr>
            <a:endParaRPr lang="en-US" sz="1300"/>
          </a:p>
        </p:txBody>
      </p:sp>
    </p:spTree>
    <p:extLst>
      <p:ext uri="{BB962C8B-B14F-4D97-AF65-F5344CB8AC3E}">
        <p14:creationId xmlns:p14="http://schemas.microsoft.com/office/powerpoint/2010/main" val="370365115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DAEA62C-BAD6-1C42-8E2F-37C2798A1A6C}"/>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Humility</a:t>
            </a:r>
          </a:p>
        </p:txBody>
      </p:sp>
      <p:sp>
        <p:nvSpPr>
          <p:cNvPr id="3" name="Content Placeholder 2">
            <a:extLst>
              <a:ext uri="{FF2B5EF4-FFF2-40B4-BE49-F238E27FC236}">
                <a16:creationId xmlns:a16="http://schemas.microsoft.com/office/drawing/2014/main" id="{89789853-273F-F648-B24C-40D75EDE9CC3}"/>
              </a:ext>
            </a:extLst>
          </p:cNvPr>
          <p:cNvSpPr>
            <a:spLocks noGrp="1"/>
          </p:cNvSpPr>
          <p:nvPr>
            <p:ph idx="1"/>
          </p:nvPr>
        </p:nvSpPr>
        <p:spPr>
          <a:xfrm>
            <a:off x="677334" y="2160589"/>
            <a:ext cx="8596668" cy="3880773"/>
          </a:xfrm>
        </p:spPr>
        <p:txBody>
          <a:bodyPr>
            <a:normAutofit/>
          </a:bodyPr>
          <a:lstStyle/>
          <a:p>
            <a:pPr>
              <a:lnSpc>
                <a:spcPct val="90000"/>
              </a:lnSpc>
            </a:pPr>
            <a:r>
              <a:rPr lang="en-GB" sz="1300">
                <a:solidFill>
                  <a:srgbClr val="FFFFFF"/>
                </a:solidFill>
              </a:rPr>
              <a:t>Am I able to seek Truth if I believe that I already am what I am meant to become?</a:t>
            </a:r>
          </a:p>
          <a:p>
            <a:pPr>
              <a:lnSpc>
                <a:spcPct val="90000"/>
              </a:lnSpc>
            </a:pPr>
            <a:r>
              <a:rPr lang="en-GB" sz="1300">
                <a:solidFill>
                  <a:srgbClr val="FFFFFF"/>
                </a:solidFill>
              </a:rPr>
              <a:t>Why would I seek to gain knowledge wisdom and understanding if I know everything already?</a:t>
            </a:r>
          </a:p>
          <a:p>
            <a:pPr>
              <a:lnSpc>
                <a:spcPct val="90000"/>
              </a:lnSpc>
            </a:pPr>
            <a:r>
              <a:rPr lang="en-GB" sz="1300">
                <a:solidFill>
                  <a:srgbClr val="FFFFFF"/>
                </a:solidFill>
              </a:rPr>
              <a:t>Is there no Truth Higher than Me? </a:t>
            </a:r>
          </a:p>
          <a:p>
            <a:pPr>
              <a:lnSpc>
                <a:spcPct val="90000"/>
              </a:lnSpc>
            </a:pPr>
            <a:r>
              <a:rPr lang="en-GB" sz="1300">
                <a:solidFill>
                  <a:srgbClr val="FFFFFF"/>
                </a:solidFill>
              </a:rPr>
              <a:t>Did I create myself or was it a Higher Truth that Created me? How can my humility help me to recognise the servant nature of my truth? </a:t>
            </a:r>
          </a:p>
          <a:p>
            <a:pPr>
              <a:lnSpc>
                <a:spcPct val="90000"/>
              </a:lnSpc>
            </a:pPr>
            <a:r>
              <a:rPr lang="en-GB" sz="1300">
                <a:solidFill>
                  <a:srgbClr val="FFFFFF"/>
                </a:solidFill>
              </a:rPr>
              <a:t>How can my humility help to remind me not to become judgemental of the understanding of truth of others and thereby cause division and separation? </a:t>
            </a:r>
          </a:p>
          <a:p>
            <a:pPr>
              <a:lnSpc>
                <a:spcPct val="90000"/>
              </a:lnSpc>
            </a:pPr>
            <a:r>
              <a:rPr lang="en-GB" sz="1300">
                <a:solidFill>
                  <a:srgbClr val="FFFFFF"/>
                </a:solidFill>
              </a:rPr>
              <a:t>How can my humility in truth seeking bring me to listening more to others’ perspectives so that I can also come to see Truth through the eyes of others and not just my own? </a:t>
            </a:r>
          </a:p>
          <a:p>
            <a:pPr>
              <a:lnSpc>
                <a:spcPct val="90000"/>
              </a:lnSpc>
            </a:pPr>
            <a:r>
              <a:rPr lang="en-GB" sz="1300">
                <a:solidFill>
                  <a:srgbClr val="FFFFFF"/>
                </a:solidFill>
              </a:rPr>
              <a:t>How can humility help me to seek Everlasting Truth in Peace rather than seeking to control others with my own limited perception of my own reality- thereby leading to the descension of myself and division of those around me? </a:t>
            </a:r>
          </a:p>
          <a:p>
            <a:pPr>
              <a:lnSpc>
                <a:spcPct val="90000"/>
              </a:lnSpc>
            </a:pPr>
            <a:r>
              <a:rPr lang="en-GB" sz="1300">
                <a:solidFill>
                  <a:srgbClr val="FFFFFF"/>
                </a:solidFill>
              </a:rPr>
              <a:t>How can rising above my ego of my truth through humility in Truth help me to continue to grow and become more fruitful in my life so that I can serve my Creator and better serve others? How can my humility help me to purify and transform my truth into a Higher Truth with a Higher Purpose through connecting with and becoming One with my Creator- The One, The True Reality?</a:t>
            </a:r>
          </a:p>
          <a:p>
            <a:pPr>
              <a:lnSpc>
                <a:spcPct val="90000"/>
              </a:lnSpc>
            </a:pPr>
            <a:endParaRPr lang="en-US" sz="1300">
              <a:solidFill>
                <a:srgbClr val="FFFFFF"/>
              </a:solidFill>
            </a:endParaRPr>
          </a:p>
        </p:txBody>
      </p:sp>
    </p:spTree>
    <p:extLst>
      <p:ext uri="{BB962C8B-B14F-4D97-AF65-F5344CB8AC3E}">
        <p14:creationId xmlns:p14="http://schemas.microsoft.com/office/powerpoint/2010/main" val="1284449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82B5FDD-3628-E542-A076-445081A9694D}"/>
              </a:ext>
            </a:extLst>
          </p:cNvPr>
          <p:cNvSpPr>
            <a:spLocks noGrp="1"/>
          </p:cNvSpPr>
          <p:nvPr>
            <p:ph type="title"/>
          </p:nvPr>
        </p:nvSpPr>
        <p:spPr>
          <a:xfrm>
            <a:off x="677334" y="609600"/>
            <a:ext cx="8596668" cy="1320800"/>
          </a:xfrm>
        </p:spPr>
        <p:txBody>
          <a:bodyPr>
            <a:normAutofit/>
          </a:bodyPr>
          <a:lstStyle/>
          <a:p>
            <a:r>
              <a:rPr lang="en-US" dirty="0"/>
              <a:t>My Truth and my Lust</a:t>
            </a:r>
          </a:p>
        </p:txBody>
      </p:sp>
      <p:sp>
        <p:nvSpPr>
          <p:cNvPr id="3" name="Content Placeholder 2">
            <a:extLst>
              <a:ext uri="{FF2B5EF4-FFF2-40B4-BE49-F238E27FC236}">
                <a16:creationId xmlns:a16="http://schemas.microsoft.com/office/drawing/2014/main" id="{F96BBCA4-BA89-C74D-A0C7-731181922256}"/>
              </a:ext>
            </a:extLst>
          </p:cNvPr>
          <p:cNvSpPr>
            <a:spLocks noGrp="1"/>
          </p:cNvSpPr>
          <p:nvPr>
            <p:ph idx="1"/>
          </p:nvPr>
        </p:nvSpPr>
        <p:spPr>
          <a:xfrm>
            <a:off x="677334" y="2160589"/>
            <a:ext cx="8596668" cy="3880773"/>
          </a:xfrm>
        </p:spPr>
        <p:txBody>
          <a:bodyPr>
            <a:normAutofit/>
          </a:bodyPr>
          <a:lstStyle/>
          <a:p>
            <a:pPr>
              <a:lnSpc>
                <a:spcPct val="90000"/>
              </a:lnSpc>
            </a:pPr>
            <a:r>
              <a:rPr lang="en-GB" sz="1500"/>
              <a:t>Do I choose to put a veil over my eyes in front of Truth- because of my lusts and animal desires which give me a temporary pleasure in this worldly life? </a:t>
            </a:r>
          </a:p>
          <a:p>
            <a:pPr>
              <a:lnSpc>
                <a:spcPct val="90000"/>
              </a:lnSpc>
            </a:pPr>
            <a:r>
              <a:rPr lang="en-GB" sz="1500"/>
              <a:t>Does my truth serve my lust or does it serve a Higher Purpose? </a:t>
            </a:r>
          </a:p>
          <a:p>
            <a:pPr>
              <a:lnSpc>
                <a:spcPct val="90000"/>
              </a:lnSpc>
            </a:pPr>
            <a:r>
              <a:rPr lang="en-GB" sz="1500"/>
              <a:t>Do I change my truth knowingly in order to validate my inability to control or refusal to control my passion and lusts which give me self pleasure? </a:t>
            </a:r>
          </a:p>
          <a:p>
            <a:pPr>
              <a:lnSpc>
                <a:spcPct val="90000"/>
              </a:lnSpc>
            </a:pPr>
            <a:r>
              <a:rPr lang="en-GB" sz="1500"/>
              <a:t>Do I close my eyes and put my hands over my ears and turn my heart away from facing, hearing and understanding Truth because I choose instead to cling to the Lust of my heart which I serve and which serves only me?</a:t>
            </a:r>
          </a:p>
          <a:p>
            <a:pPr>
              <a:lnSpc>
                <a:spcPct val="90000"/>
              </a:lnSpc>
            </a:pPr>
            <a:r>
              <a:rPr lang="en-GB" sz="1500"/>
              <a:t>How do my lusts change my perception of my truth? Can I rely on my lust to save me? Will it desert me one day?</a:t>
            </a:r>
          </a:p>
          <a:p>
            <a:pPr>
              <a:lnSpc>
                <a:spcPct val="90000"/>
              </a:lnSpc>
            </a:pPr>
            <a:r>
              <a:rPr lang="en-GB" sz="1500"/>
              <a:t>How can acknowledgement of the harm that is caused by allowing my lust to define my truth  help me to choose and become more able to transform my lustful truth to one that is led by unconditional love? – The side of me that wants to serve You?</a:t>
            </a:r>
          </a:p>
          <a:p>
            <a:pPr>
              <a:lnSpc>
                <a:spcPct val="90000"/>
              </a:lnSpc>
            </a:pPr>
            <a:endParaRPr lang="en-US" sz="1500"/>
          </a:p>
        </p:txBody>
      </p:sp>
    </p:spTree>
    <p:extLst>
      <p:ext uri="{BB962C8B-B14F-4D97-AF65-F5344CB8AC3E}">
        <p14:creationId xmlns:p14="http://schemas.microsoft.com/office/powerpoint/2010/main" val="404330363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2ADBAF7-62A7-F044-9FAF-2DF19CA61B09}"/>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Love</a:t>
            </a:r>
          </a:p>
        </p:txBody>
      </p:sp>
      <p:sp>
        <p:nvSpPr>
          <p:cNvPr id="3" name="Content Placeholder 2">
            <a:extLst>
              <a:ext uri="{FF2B5EF4-FFF2-40B4-BE49-F238E27FC236}">
                <a16:creationId xmlns:a16="http://schemas.microsoft.com/office/drawing/2014/main" id="{C6A2AA61-890C-0A41-8F2F-7A1F2F7A347F}"/>
              </a:ext>
            </a:extLst>
          </p:cNvPr>
          <p:cNvSpPr>
            <a:spLocks noGrp="1"/>
          </p:cNvSpPr>
          <p:nvPr>
            <p:ph idx="1"/>
          </p:nvPr>
        </p:nvSpPr>
        <p:spPr>
          <a:xfrm>
            <a:off x="677334" y="2160589"/>
            <a:ext cx="8596668" cy="3880773"/>
          </a:xfrm>
        </p:spPr>
        <p:txBody>
          <a:bodyPr>
            <a:normAutofit/>
          </a:bodyPr>
          <a:lstStyle/>
          <a:p>
            <a:pPr marL="0" indent="0">
              <a:lnSpc>
                <a:spcPct val="90000"/>
              </a:lnSpc>
              <a:buNone/>
            </a:pPr>
            <a:endParaRPr lang="en-GB" sz="1100">
              <a:solidFill>
                <a:srgbClr val="FFFFFF"/>
              </a:solidFill>
            </a:endParaRPr>
          </a:p>
          <a:p>
            <a:pPr lvl="0">
              <a:lnSpc>
                <a:spcPct val="90000"/>
              </a:lnSpc>
            </a:pPr>
            <a:r>
              <a:rPr lang="en-GB" sz="1100">
                <a:solidFill>
                  <a:srgbClr val="FFFFFF"/>
                </a:solidFill>
              </a:rPr>
              <a:t>How can loving for others what I love for myself help me to become more truthful and willing to express and share my truth with others? </a:t>
            </a:r>
          </a:p>
          <a:p>
            <a:pPr lvl="0">
              <a:lnSpc>
                <a:spcPct val="90000"/>
              </a:lnSpc>
            </a:pPr>
            <a:r>
              <a:rPr lang="en-GB" sz="1100">
                <a:solidFill>
                  <a:srgbClr val="FFFFFF"/>
                </a:solidFill>
              </a:rPr>
              <a:t>How can my truth help me to feel more able to express my vulnerabilities and make room for others to share their vulnerabilities with me? How can this help to give myself and others a meaningful sense of purpose and acceptance and teach us mutual respect in Love?</a:t>
            </a:r>
          </a:p>
          <a:p>
            <a:pPr lvl="0">
              <a:lnSpc>
                <a:spcPct val="90000"/>
              </a:lnSpc>
            </a:pPr>
            <a:r>
              <a:rPr lang="en-GB" sz="1100">
                <a:solidFill>
                  <a:srgbClr val="FFFFFF"/>
                </a:solidFill>
              </a:rPr>
              <a:t>How can unconditional love help me to feel more able to become more honest and truthful in my thoughts speech and action, and lead a life of integrity? </a:t>
            </a:r>
          </a:p>
          <a:p>
            <a:pPr lvl="0">
              <a:lnSpc>
                <a:spcPct val="90000"/>
              </a:lnSpc>
            </a:pPr>
            <a:r>
              <a:rPr lang="en-GB" sz="1100">
                <a:solidFill>
                  <a:srgbClr val="FFFFFF"/>
                </a:solidFill>
              </a:rPr>
              <a:t>How can loving that which is Higher than myself help me to choose to serve a Higher purpose with my limited understanding of Truth, thereby opening the gateways to learning and seeking a Higher Truth through love? </a:t>
            </a:r>
          </a:p>
          <a:p>
            <a:pPr lvl="0">
              <a:lnSpc>
                <a:spcPct val="90000"/>
              </a:lnSpc>
            </a:pPr>
            <a:r>
              <a:rPr lang="en-GB" sz="1100">
                <a:solidFill>
                  <a:srgbClr val="FFFFFF"/>
                </a:solidFill>
              </a:rPr>
              <a:t>How can love of my Creator and for others teach me to stand up for Truth even if it goes against my physical self? </a:t>
            </a:r>
          </a:p>
          <a:p>
            <a:pPr lvl="0">
              <a:lnSpc>
                <a:spcPct val="90000"/>
              </a:lnSpc>
            </a:pPr>
            <a:r>
              <a:rPr lang="en-GB" sz="1100">
                <a:solidFill>
                  <a:srgbClr val="FFFFFF"/>
                </a:solidFill>
              </a:rPr>
              <a:t>How can Love for Higher Truth help me to become more joyful about Truth seeking thereby helping me to rise up above my lust which drags me down to cling to the falsehood and temporary nature of the physical pleasures of this worldly life so that I can serve a Higher more lasting Purpose of Reality? </a:t>
            </a:r>
          </a:p>
          <a:p>
            <a:pPr>
              <a:lnSpc>
                <a:spcPct val="90000"/>
              </a:lnSpc>
            </a:pPr>
            <a:r>
              <a:rPr lang="en-GB" sz="1100">
                <a:solidFill>
                  <a:srgbClr val="FFFFFF"/>
                </a:solidFill>
              </a:rPr>
              <a:t>How can Love bring me to see with my heart that which my eyes do lot see? To see the treasure of Truth, wisdom and understanding in places that are hidden? </a:t>
            </a:r>
          </a:p>
          <a:p>
            <a:pPr lvl="0">
              <a:lnSpc>
                <a:spcPct val="90000"/>
              </a:lnSpc>
            </a:pPr>
            <a:endParaRPr lang="en-GB" sz="1100">
              <a:solidFill>
                <a:srgbClr val="FFFFFF"/>
              </a:solidFill>
            </a:endParaRPr>
          </a:p>
          <a:p>
            <a:pPr>
              <a:lnSpc>
                <a:spcPct val="90000"/>
              </a:lnSpc>
            </a:pPr>
            <a:endParaRPr lang="en-US" sz="1100">
              <a:solidFill>
                <a:srgbClr val="FFFFFF"/>
              </a:solidFill>
            </a:endParaRPr>
          </a:p>
        </p:txBody>
      </p:sp>
    </p:spTree>
    <p:extLst>
      <p:ext uri="{BB962C8B-B14F-4D97-AF65-F5344CB8AC3E}">
        <p14:creationId xmlns:p14="http://schemas.microsoft.com/office/powerpoint/2010/main" val="93818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971B8E9-1DBB-2D47-AFF1-1A139E4A0F61}"/>
              </a:ext>
            </a:extLst>
          </p:cNvPr>
          <p:cNvSpPr>
            <a:spLocks noGrp="1"/>
          </p:cNvSpPr>
          <p:nvPr>
            <p:ph type="title"/>
          </p:nvPr>
        </p:nvSpPr>
        <p:spPr>
          <a:xfrm>
            <a:off x="677334" y="609600"/>
            <a:ext cx="8596668" cy="1320800"/>
          </a:xfrm>
        </p:spPr>
        <p:txBody>
          <a:bodyPr>
            <a:normAutofit/>
          </a:bodyPr>
          <a:lstStyle/>
          <a:p>
            <a:r>
              <a:rPr lang="en-US" dirty="0"/>
              <a:t>My Truth and my Greed</a:t>
            </a:r>
          </a:p>
        </p:txBody>
      </p:sp>
      <p:sp>
        <p:nvSpPr>
          <p:cNvPr id="3" name="Content Placeholder 2">
            <a:extLst>
              <a:ext uri="{FF2B5EF4-FFF2-40B4-BE49-F238E27FC236}">
                <a16:creationId xmlns:a16="http://schemas.microsoft.com/office/drawing/2014/main" id="{39FE183A-76D1-A24B-8BC3-72AB463AC6E2}"/>
              </a:ext>
            </a:extLst>
          </p:cNvPr>
          <p:cNvSpPr>
            <a:spLocks noGrp="1"/>
          </p:cNvSpPr>
          <p:nvPr>
            <p:ph idx="1"/>
          </p:nvPr>
        </p:nvSpPr>
        <p:spPr>
          <a:xfrm>
            <a:off x="677334" y="2160589"/>
            <a:ext cx="8596668" cy="3880773"/>
          </a:xfrm>
        </p:spPr>
        <p:txBody>
          <a:bodyPr>
            <a:normAutofit/>
          </a:bodyPr>
          <a:lstStyle/>
          <a:p>
            <a:pPr>
              <a:lnSpc>
                <a:spcPct val="90000"/>
              </a:lnSpc>
            </a:pPr>
            <a:r>
              <a:rPr lang="en-GB" sz="1500"/>
              <a:t>What is the relationship between my greed and my truth? </a:t>
            </a:r>
          </a:p>
          <a:p>
            <a:pPr>
              <a:lnSpc>
                <a:spcPct val="90000"/>
              </a:lnSpc>
            </a:pPr>
            <a:r>
              <a:rPr lang="en-GB" sz="1500"/>
              <a:t>How does my greed cloud my vision of Truth? How does my greed affect the way I choose to define my truth and reality? </a:t>
            </a:r>
          </a:p>
          <a:p>
            <a:pPr>
              <a:lnSpc>
                <a:spcPct val="90000"/>
              </a:lnSpc>
            </a:pPr>
            <a:r>
              <a:rPr lang="en-GB" sz="1500"/>
              <a:t>Is my understanding and definition of my truth driven by my greed for power? Or my greed for wealth? Or my greed for anything of this physical world? </a:t>
            </a:r>
          </a:p>
          <a:p>
            <a:pPr>
              <a:lnSpc>
                <a:spcPct val="90000"/>
              </a:lnSpc>
            </a:pPr>
            <a:r>
              <a:rPr lang="en-GB" sz="1500"/>
              <a:t>Do I run away from facing or hearing or understanding Truth because I do not want to let go of my greed which imprisons me, deludes me in my false short lived pleasures and serves my own temporary purpose? </a:t>
            </a:r>
          </a:p>
          <a:p>
            <a:pPr>
              <a:lnSpc>
                <a:spcPct val="90000"/>
              </a:lnSpc>
            </a:pPr>
            <a:r>
              <a:rPr lang="en-GB" sz="1500"/>
              <a:t>How does my refusal to acknowledge Truth due to my greed affect my relationship with my Creator- myself and others? </a:t>
            </a:r>
          </a:p>
          <a:p>
            <a:pPr>
              <a:lnSpc>
                <a:spcPct val="90000"/>
              </a:lnSpc>
            </a:pPr>
            <a:r>
              <a:rPr lang="en-GB" sz="1500"/>
              <a:t>How does my own understanding of my truth that is defined by my greed help or prevent my ability to bind to and connect with a Higher Truth?- The Creator of my Being? </a:t>
            </a:r>
          </a:p>
          <a:p>
            <a:pPr>
              <a:lnSpc>
                <a:spcPct val="90000"/>
              </a:lnSpc>
            </a:pPr>
            <a:r>
              <a:rPr lang="en-GB" sz="1500"/>
              <a:t>Can seeking and pursuing the path of Truth help me become more Compassionate and Just and therefore help me to rise above my greed?</a:t>
            </a:r>
            <a:endParaRPr lang="en-US" sz="1500"/>
          </a:p>
        </p:txBody>
      </p:sp>
    </p:spTree>
    <p:extLst>
      <p:ext uri="{BB962C8B-B14F-4D97-AF65-F5344CB8AC3E}">
        <p14:creationId xmlns:p14="http://schemas.microsoft.com/office/powerpoint/2010/main" val="155856786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FCF5299-1DDF-9F47-BCAA-9B25FC8757C1}"/>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Compassion</a:t>
            </a:r>
          </a:p>
        </p:txBody>
      </p:sp>
      <p:sp>
        <p:nvSpPr>
          <p:cNvPr id="3" name="Content Placeholder 2">
            <a:extLst>
              <a:ext uri="{FF2B5EF4-FFF2-40B4-BE49-F238E27FC236}">
                <a16:creationId xmlns:a16="http://schemas.microsoft.com/office/drawing/2014/main" id="{40F66EA1-3D7E-5849-8E68-9E726BB3F0C0}"/>
              </a:ext>
            </a:extLst>
          </p:cNvPr>
          <p:cNvSpPr>
            <a:spLocks noGrp="1"/>
          </p:cNvSpPr>
          <p:nvPr>
            <p:ph idx="1"/>
          </p:nvPr>
        </p:nvSpPr>
        <p:spPr>
          <a:xfrm>
            <a:off x="677334" y="2160589"/>
            <a:ext cx="8596668" cy="3880773"/>
          </a:xfrm>
        </p:spPr>
        <p:txBody>
          <a:bodyPr>
            <a:normAutofit/>
          </a:bodyPr>
          <a:lstStyle/>
          <a:p>
            <a:pPr>
              <a:lnSpc>
                <a:spcPct val="90000"/>
              </a:lnSpc>
            </a:pPr>
            <a:r>
              <a:rPr lang="en-GB" sz="1300">
                <a:solidFill>
                  <a:srgbClr val="FFFFFF"/>
                </a:solidFill>
              </a:rPr>
              <a:t>What role does my compassion play in my truth? </a:t>
            </a:r>
          </a:p>
          <a:p>
            <a:pPr>
              <a:lnSpc>
                <a:spcPct val="90000"/>
              </a:lnSpc>
            </a:pPr>
            <a:r>
              <a:rPr lang="en-GB" sz="1300">
                <a:solidFill>
                  <a:srgbClr val="FFFFFF"/>
                </a:solidFill>
              </a:rPr>
              <a:t>Do I express my truth in a way that is compassionate? </a:t>
            </a:r>
          </a:p>
          <a:p>
            <a:pPr>
              <a:lnSpc>
                <a:spcPct val="90000"/>
              </a:lnSpc>
            </a:pPr>
            <a:r>
              <a:rPr lang="en-GB" sz="1300">
                <a:solidFill>
                  <a:srgbClr val="FFFFFF"/>
                </a:solidFill>
              </a:rPr>
              <a:t>Do I express my compassion in a way that is truthful and with integrity? </a:t>
            </a:r>
          </a:p>
          <a:p>
            <a:pPr>
              <a:lnSpc>
                <a:spcPct val="90000"/>
              </a:lnSpc>
            </a:pPr>
            <a:r>
              <a:rPr lang="en-GB" sz="1300">
                <a:solidFill>
                  <a:srgbClr val="FFFFFF"/>
                </a:solidFill>
              </a:rPr>
              <a:t>How can I reach my true potential in the expression of my Truth without my compassion for others? </a:t>
            </a:r>
          </a:p>
          <a:p>
            <a:pPr>
              <a:lnSpc>
                <a:spcPct val="90000"/>
              </a:lnSpc>
            </a:pPr>
            <a:r>
              <a:rPr lang="en-GB" sz="1300">
                <a:solidFill>
                  <a:srgbClr val="FFFFFF"/>
                </a:solidFill>
              </a:rPr>
              <a:t>How can my compassion for others help me to express my Truth in a way that is less destructive, and more inspiring to others? </a:t>
            </a:r>
          </a:p>
          <a:p>
            <a:pPr>
              <a:lnSpc>
                <a:spcPct val="90000"/>
              </a:lnSpc>
            </a:pPr>
            <a:r>
              <a:rPr lang="en-GB" sz="1300">
                <a:solidFill>
                  <a:srgbClr val="FFFFFF"/>
                </a:solidFill>
              </a:rPr>
              <a:t>How can my compassion be Real without Truth? </a:t>
            </a:r>
          </a:p>
          <a:p>
            <a:pPr>
              <a:lnSpc>
                <a:spcPct val="90000"/>
              </a:lnSpc>
            </a:pPr>
            <a:r>
              <a:rPr lang="en-GB" sz="1300">
                <a:solidFill>
                  <a:srgbClr val="FFFFFF"/>
                </a:solidFill>
              </a:rPr>
              <a:t>How can working on my compassion and love help me to serve a more lasting Higher Truth and purpose through rising above my greed which deceives me and makes me desire possessions that I cannot take to my grave?</a:t>
            </a:r>
          </a:p>
          <a:p>
            <a:pPr>
              <a:lnSpc>
                <a:spcPct val="90000"/>
              </a:lnSpc>
            </a:pPr>
            <a:r>
              <a:rPr lang="en-GB" sz="1300">
                <a:solidFill>
                  <a:srgbClr val="FFFFFF"/>
                </a:solidFill>
              </a:rPr>
              <a:t>How can expressing my compassion towards others help myself and others to become more willing and able to seek truth, think truthfully, express my truth in my speech and behaviour and help others with it? </a:t>
            </a:r>
          </a:p>
          <a:p>
            <a:pPr>
              <a:lnSpc>
                <a:spcPct val="90000"/>
              </a:lnSpc>
            </a:pPr>
            <a:r>
              <a:rPr lang="en-GB" sz="1300">
                <a:solidFill>
                  <a:srgbClr val="FFFFFF"/>
                </a:solidFill>
              </a:rPr>
              <a:t>How can becoming more compassionate in the way I choose to seek and express my truth increase the power and effectivity and creativity that results from the expression of my truth? </a:t>
            </a:r>
          </a:p>
          <a:p>
            <a:pPr>
              <a:lnSpc>
                <a:spcPct val="90000"/>
              </a:lnSpc>
            </a:pPr>
            <a:endParaRPr lang="en-US" sz="1300">
              <a:solidFill>
                <a:srgbClr val="FFFFFF"/>
              </a:solidFill>
            </a:endParaRPr>
          </a:p>
        </p:txBody>
      </p:sp>
    </p:spTree>
    <p:extLst>
      <p:ext uri="{BB962C8B-B14F-4D97-AF65-F5344CB8AC3E}">
        <p14:creationId xmlns:p14="http://schemas.microsoft.com/office/powerpoint/2010/main" val="2188116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68E601C-807B-374F-92E9-9C1E6DA647CE}"/>
              </a:ext>
            </a:extLst>
          </p:cNvPr>
          <p:cNvSpPr>
            <a:spLocks noGrp="1"/>
          </p:cNvSpPr>
          <p:nvPr>
            <p:ph type="title"/>
          </p:nvPr>
        </p:nvSpPr>
        <p:spPr>
          <a:xfrm>
            <a:off x="677334" y="609600"/>
            <a:ext cx="8596668" cy="1320800"/>
          </a:xfrm>
        </p:spPr>
        <p:txBody>
          <a:bodyPr>
            <a:normAutofit/>
          </a:bodyPr>
          <a:lstStyle/>
          <a:p>
            <a:r>
              <a:rPr lang="en-US" dirty="0"/>
              <a:t>My Truth and my Anger</a:t>
            </a:r>
          </a:p>
        </p:txBody>
      </p:sp>
      <p:sp>
        <p:nvSpPr>
          <p:cNvPr id="3" name="Content Placeholder 2">
            <a:extLst>
              <a:ext uri="{FF2B5EF4-FFF2-40B4-BE49-F238E27FC236}">
                <a16:creationId xmlns:a16="http://schemas.microsoft.com/office/drawing/2014/main" id="{54C68CEA-F9F7-9147-838C-24F736A48F46}"/>
              </a:ext>
            </a:extLst>
          </p:cNvPr>
          <p:cNvSpPr>
            <a:spLocks noGrp="1"/>
          </p:cNvSpPr>
          <p:nvPr>
            <p:ph idx="1"/>
          </p:nvPr>
        </p:nvSpPr>
        <p:spPr>
          <a:xfrm>
            <a:off x="677334" y="2160589"/>
            <a:ext cx="8596668" cy="3880773"/>
          </a:xfrm>
        </p:spPr>
        <p:txBody>
          <a:bodyPr>
            <a:normAutofit/>
          </a:bodyPr>
          <a:lstStyle/>
          <a:p>
            <a:pPr>
              <a:lnSpc>
                <a:spcPct val="90000"/>
              </a:lnSpc>
            </a:pPr>
            <a:r>
              <a:rPr lang="en-GB" sz="1100"/>
              <a:t>What role does my anger play in my ability to seek and express my truth?</a:t>
            </a:r>
          </a:p>
          <a:p>
            <a:pPr>
              <a:lnSpc>
                <a:spcPct val="90000"/>
              </a:lnSpc>
            </a:pPr>
            <a:r>
              <a:rPr lang="en-GB" sz="1100"/>
              <a:t>Is my truth expressed with anger? How does my anger affect the power and effectivity of my truth? Are others more or less likely to listen to my truth when I am angry or patient?</a:t>
            </a:r>
          </a:p>
          <a:p>
            <a:pPr>
              <a:lnSpc>
                <a:spcPct val="90000"/>
              </a:lnSpc>
            </a:pPr>
            <a:r>
              <a:rPr lang="en-GB" sz="1100"/>
              <a:t>Do I seek vengeance and destruction through my expression of my truth? </a:t>
            </a:r>
          </a:p>
          <a:p>
            <a:pPr>
              <a:lnSpc>
                <a:spcPct val="90000"/>
              </a:lnSpc>
            </a:pPr>
            <a:r>
              <a:rPr lang="en-GB" sz="1100"/>
              <a:t>Does my truth cause others to become angry?- if so- how does this affect the quality of our relationship? </a:t>
            </a:r>
          </a:p>
          <a:p>
            <a:pPr>
              <a:lnSpc>
                <a:spcPct val="90000"/>
              </a:lnSpc>
            </a:pPr>
            <a:r>
              <a:rPr lang="en-GB" sz="1100"/>
              <a:t>Does my expression of my anger in my truth lead to division or peace? </a:t>
            </a:r>
          </a:p>
          <a:p>
            <a:pPr>
              <a:lnSpc>
                <a:spcPct val="90000"/>
              </a:lnSpc>
            </a:pPr>
            <a:r>
              <a:rPr lang="en-GB" sz="1100"/>
              <a:t>Does the expression of the truth of others to me cause anger within me towards others? </a:t>
            </a:r>
          </a:p>
          <a:p>
            <a:pPr>
              <a:lnSpc>
                <a:spcPct val="90000"/>
              </a:lnSpc>
            </a:pPr>
            <a:r>
              <a:rPr lang="en-GB" sz="1100"/>
              <a:t>Why do I get angry when I am faced with the truth? Or is the expression of opinions of others that are false which angers me?- How can this help me to empathize with how others might react to my expression of truth when it is not authentic? How can my anger in response to the opinions or expression of truth of others help me recognise the parts of myself that I need to work on to become more authentic myself?  </a:t>
            </a:r>
          </a:p>
          <a:p>
            <a:pPr>
              <a:lnSpc>
                <a:spcPct val="90000"/>
              </a:lnSpc>
            </a:pPr>
            <a:r>
              <a:rPr lang="en-GB" sz="1100"/>
              <a:t>Is my physical and spiritual and emotional and mental Being not able to bear the Truth? Or is it not able to bear Falsehood? Is my Truth not able to destroy the falsehood that it is faced with?- If so- then why get angry about it? </a:t>
            </a:r>
          </a:p>
          <a:p>
            <a:pPr>
              <a:lnSpc>
                <a:spcPct val="90000"/>
              </a:lnSpc>
            </a:pPr>
            <a:r>
              <a:rPr lang="en-GB" sz="1100"/>
              <a:t>Perhaps my anger helps to fuel the passion and flame of my Truth so that it can destroy falsehood? </a:t>
            </a:r>
          </a:p>
          <a:p>
            <a:pPr>
              <a:lnSpc>
                <a:spcPct val="90000"/>
              </a:lnSpc>
            </a:pPr>
            <a:r>
              <a:rPr lang="en-GB" sz="1100"/>
              <a:t>How can I transform my negative anger into a positive flame of passion against falsehood so that it increases my ability to seek truth, and increases the power and strength of my truth? – Must I not seek to connect with a Truth higher than that of my own through patience and self-discipline in order to be able to do this? </a:t>
            </a:r>
          </a:p>
          <a:p>
            <a:pPr>
              <a:lnSpc>
                <a:spcPct val="90000"/>
              </a:lnSpc>
            </a:pPr>
            <a:endParaRPr lang="en-US" sz="1100"/>
          </a:p>
        </p:txBody>
      </p:sp>
    </p:spTree>
    <p:extLst>
      <p:ext uri="{BB962C8B-B14F-4D97-AF65-F5344CB8AC3E}">
        <p14:creationId xmlns:p14="http://schemas.microsoft.com/office/powerpoint/2010/main" val="335109504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68F9671-0FE6-D444-A615-30A563B2B751}"/>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Patience</a:t>
            </a:r>
          </a:p>
        </p:txBody>
      </p:sp>
      <p:sp>
        <p:nvSpPr>
          <p:cNvPr id="3" name="Content Placeholder 2">
            <a:extLst>
              <a:ext uri="{FF2B5EF4-FFF2-40B4-BE49-F238E27FC236}">
                <a16:creationId xmlns:a16="http://schemas.microsoft.com/office/drawing/2014/main" id="{DA8DE898-D18B-354E-8DE0-031260575F69}"/>
              </a:ext>
            </a:extLst>
          </p:cNvPr>
          <p:cNvSpPr>
            <a:spLocks noGrp="1"/>
          </p:cNvSpPr>
          <p:nvPr>
            <p:ph idx="1"/>
          </p:nvPr>
        </p:nvSpPr>
        <p:spPr>
          <a:xfrm>
            <a:off x="677334" y="2160589"/>
            <a:ext cx="8596668" cy="3880773"/>
          </a:xfrm>
        </p:spPr>
        <p:txBody>
          <a:bodyPr>
            <a:normAutofit/>
          </a:bodyPr>
          <a:lstStyle/>
          <a:p>
            <a:pPr>
              <a:lnSpc>
                <a:spcPct val="90000"/>
              </a:lnSpc>
            </a:pPr>
            <a:r>
              <a:rPr lang="en-GB" sz="1500">
                <a:solidFill>
                  <a:srgbClr val="FFFFFF"/>
                </a:solidFill>
              </a:rPr>
              <a:t>What role does my patience play in my truth? </a:t>
            </a:r>
          </a:p>
          <a:p>
            <a:pPr>
              <a:lnSpc>
                <a:spcPct val="90000"/>
              </a:lnSpc>
            </a:pPr>
            <a:r>
              <a:rPr lang="en-GB" sz="1500">
                <a:solidFill>
                  <a:srgbClr val="FFFFFF"/>
                </a:solidFill>
              </a:rPr>
              <a:t>Am I patient with my truth-seeking behaviour? </a:t>
            </a:r>
          </a:p>
          <a:p>
            <a:pPr>
              <a:lnSpc>
                <a:spcPct val="90000"/>
              </a:lnSpc>
            </a:pPr>
            <a:r>
              <a:rPr lang="en-GB" sz="1500">
                <a:solidFill>
                  <a:srgbClr val="FFFFFF"/>
                </a:solidFill>
              </a:rPr>
              <a:t>Am I patient with my expression of my truth? </a:t>
            </a:r>
          </a:p>
          <a:p>
            <a:pPr>
              <a:lnSpc>
                <a:spcPct val="90000"/>
              </a:lnSpc>
            </a:pPr>
            <a:r>
              <a:rPr lang="en-GB" sz="1500">
                <a:solidFill>
                  <a:srgbClr val="FFFFFF"/>
                </a:solidFill>
              </a:rPr>
              <a:t>Am I patient with others when they express their opinions and versions of their understanding of truth to me? </a:t>
            </a:r>
          </a:p>
          <a:p>
            <a:pPr>
              <a:lnSpc>
                <a:spcPct val="90000"/>
              </a:lnSpc>
            </a:pPr>
            <a:r>
              <a:rPr lang="en-GB" sz="1500">
                <a:solidFill>
                  <a:srgbClr val="FFFFFF"/>
                </a:solidFill>
              </a:rPr>
              <a:t>How can my patience in truth seeking and self expression help me to persevere in being who I am and becoming who I will become by surrendering to a Higher Truth in the face of the challenges which test and oppose and question my Faith? </a:t>
            </a:r>
          </a:p>
          <a:p>
            <a:pPr>
              <a:lnSpc>
                <a:spcPct val="90000"/>
              </a:lnSpc>
            </a:pPr>
            <a:r>
              <a:rPr lang="en-GB" sz="1500">
                <a:solidFill>
                  <a:srgbClr val="FFFFFF"/>
                </a:solidFill>
              </a:rPr>
              <a:t>How can my patience in seeking help from The Source of my Patience, and perseverance in performing acts of loving kindness help me to become more truthful, and more able to be a vessel of Light and Truth, so that I can become what I am needed for rather than what I want to become for my own purposes according to a Will greater than my own, a Will that is in line with the Source of my Truth? </a:t>
            </a:r>
          </a:p>
          <a:p>
            <a:pPr>
              <a:lnSpc>
                <a:spcPct val="90000"/>
              </a:lnSpc>
            </a:pPr>
            <a:endParaRPr lang="en-US" sz="1500">
              <a:solidFill>
                <a:srgbClr val="FFFFFF"/>
              </a:solidFill>
            </a:endParaRPr>
          </a:p>
        </p:txBody>
      </p:sp>
    </p:spTree>
    <p:extLst>
      <p:ext uri="{BB962C8B-B14F-4D97-AF65-F5344CB8AC3E}">
        <p14:creationId xmlns:p14="http://schemas.microsoft.com/office/powerpoint/2010/main" val="904206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274EA23-62D2-5D4A-83A5-FEDABD9E6B40}"/>
              </a:ext>
            </a:extLst>
          </p:cNvPr>
          <p:cNvSpPr>
            <a:spLocks noGrp="1"/>
          </p:cNvSpPr>
          <p:nvPr>
            <p:ph type="title"/>
          </p:nvPr>
        </p:nvSpPr>
        <p:spPr>
          <a:xfrm>
            <a:off x="677334" y="609600"/>
            <a:ext cx="8596668" cy="1320800"/>
          </a:xfrm>
        </p:spPr>
        <p:txBody>
          <a:bodyPr>
            <a:normAutofit/>
          </a:bodyPr>
          <a:lstStyle/>
          <a:p>
            <a:r>
              <a:rPr lang="en-US" dirty="0"/>
              <a:t>My Truth and my Hatred</a:t>
            </a:r>
          </a:p>
        </p:txBody>
      </p:sp>
      <p:sp>
        <p:nvSpPr>
          <p:cNvPr id="3" name="Content Placeholder 2">
            <a:extLst>
              <a:ext uri="{FF2B5EF4-FFF2-40B4-BE49-F238E27FC236}">
                <a16:creationId xmlns:a16="http://schemas.microsoft.com/office/drawing/2014/main" id="{0F0443F5-3476-2F48-B3F1-DC620E20C5B6}"/>
              </a:ext>
            </a:extLst>
          </p:cNvPr>
          <p:cNvSpPr>
            <a:spLocks noGrp="1"/>
          </p:cNvSpPr>
          <p:nvPr>
            <p:ph idx="1"/>
          </p:nvPr>
        </p:nvSpPr>
        <p:spPr>
          <a:xfrm>
            <a:off x="677334" y="2160589"/>
            <a:ext cx="8596668" cy="3880773"/>
          </a:xfrm>
        </p:spPr>
        <p:txBody>
          <a:bodyPr>
            <a:normAutofit/>
          </a:bodyPr>
          <a:lstStyle/>
          <a:p>
            <a:pPr marL="0" indent="0">
              <a:lnSpc>
                <a:spcPct val="90000"/>
              </a:lnSpc>
              <a:buNone/>
            </a:pPr>
            <a:r>
              <a:rPr lang="en-GB" sz="1400"/>
              <a:t> </a:t>
            </a:r>
          </a:p>
          <a:p>
            <a:pPr lvl="0">
              <a:lnSpc>
                <a:spcPct val="90000"/>
              </a:lnSpc>
            </a:pPr>
            <a:r>
              <a:rPr lang="en-GB" sz="1400"/>
              <a:t>How does my hatred for myself and others affect my ability to seek Truth and be more true to myself and my Creator? </a:t>
            </a:r>
          </a:p>
          <a:p>
            <a:pPr lvl="0">
              <a:lnSpc>
                <a:spcPct val="90000"/>
              </a:lnSpc>
            </a:pPr>
            <a:r>
              <a:rPr lang="en-GB" sz="1400"/>
              <a:t>How does my hatred towards another affect my ability to gain wisdom and understanding and knowledge from that person? </a:t>
            </a:r>
          </a:p>
          <a:p>
            <a:pPr lvl="0">
              <a:lnSpc>
                <a:spcPct val="90000"/>
              </a:lnSpc>
            </a:pPr>
            <a:r>
              <a:rPr lang="en-GB" sz="1400"/>
              <a:t>How does my hatred towards myself affect my ability to not hate others?- How does it affect my ability to learn from my past wrongdoing and gain wisdom from them, in order to transform falsehood in Truth and darkness into Light? </a:t>
            </a:r>
          </a:p>
          <a:p>
            <a:pPr lvl="0">
              <a:lnSpc>
                <a:spcPct val="90000"/>
              </a:lnSpc>
            </a:pPr>
            <a:r>
              <a:rPr lang="en-GB" sz="1400"/>
              <a:t>Am I more or less willing and able to allow Truth and Light into the space of darkness in my soul if I hate it? </a:t>
            </a:r>
          </a:p>
          <a:p>
            <a:pPr lvl="0">
              <a:lnSpc>
                <a:spcPct val="90000"/>
              </a:lnSpc>
            </a:pPr>
            <a:r>
              <a:rPr lang="en-GB" sz="1400"/>
              <a:t>Do I hate Truth? How can I seek and be more able to express truth and therefore be more true myself if I hate the Source of my own True existence and True purpose? </a:t>
            </a:r>
          </a:p>
          <a:p>
            <a:pPr lvl="0">
              <a:lnSpc>
                <a:spcPct val="90000"/>
              </a:lnSpc>
            </a:pPr>
            <a:r>
              <a:rPr lang="en-GB" sz="1400"/>
              <a:t>How can I transform my hatred of Truth, myself and others through working on my Gratitude, into a hatred of falsehood- so that I can then use this as fuel for my flame that burns away all that is false about me and becomes a Fire of Truth? </a:t>
            </a:r>
          </a:p>
          <a:p>
            <a:pPr>
              <a:lnSpc>
                <a:spcPct val="90000"/>
              </a:lnSpc>
            </a:pPr>
            <a:endParaRPr lang="en-US" sz="1400"/>
          </a:p>
        </p:txBody>
      </p:sp>
    </p:spTree>
    <p:extLst>
      <p:ext uri="{BB962C8B-B14F-4D97-AF65-F5344CB8AC3E}">
        <p14:creationId xmlns:p14="http://schemas.microsoft.com/office/powerpoint/2010/main" val="13076321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DD01-27E6-B24B-A3AC-EC1190F9EFFD}"/>
              </a:ext>
            </a:extLst>
          </p:cNvPr>
          <p:cNvSpPr>
            <a:spLocks noGrp="1"/>
          </p:cNvSpPr>
          <p:nvPr>
            <p:ph type="title"/>
          </p:nvPr>
        </p:nvSpPr>
        <p:spPr/>
        <p:txBody>
          <a:bodyPr/>
          <a:lstStyle/>
          <a:p>
            <a:r>
              <a:rPr lang="en-US" dirty="0"/>
              <a:t>My Truth</a:t>
            </a:r>
          </a:p>
        </p:txBody>
      </p:sp>
      <p:sp>
        <p:nvSpPr>
          <p:cNvPr id="3" name="Content Placeholder 2">
            <a:extLst>
              <a:ext uri="{FF2B5EF4-FFF2-40B4-BE49-F238E27FC236}">
                <a16:creationId xmlns:a16="http://schemas.microsoft.com/office/drawing/2014/main" id="{F36E4D7C-D1B7-0A45-8CD8-020A898096F2}"/>
              </a:ext>
            </a:extLst>
          </p:cNvPr>
          <p:cNvSpPr>
            <a:spLocks noGrp="1"/>
          </p:cNvSpPr>
          <p:nvPr>
            <p:ph idx="1"/>
          </p:nvPr>
        </p:nvSpPr>
        <p:spPr/>
        <p:txBody>
          <a:bodyPr/>
          <a:lstStyle/>
          <a:p>
            <a:r>
              <a:rPr lang="en-US" dirty="0"/>
              <a:t>Is there a Truth Higher than that of my own? </a:t>
            </a:r>
          </a:p>
          <a:p>
            <a:r>
              <a:rPr lang="en-US" dirty="0"/>
              <a:t>Do I have access to all my questions within me? </a:t>
            </a:r>
          </a:p>
          <a:p>
            <a:r>
              <a:rPr lang="en-US" dirty="0"/>
              <a:t>Do I ever stop learning?</a:t>
            </a:r>
          </a:p>
          <a:p>
            <a:r>
              <a:rPr lang="en-US" dirty="0"/>
              <a:t>Can I ever hold truth in my hands? </a:t>
            </a:r>
          </a:p>
          <a:p>
            <a:r>
              <a:rPr lang="en-GB" dirty="0"/>
              <a:t>Was I not created in Truth? Is not all of Reality created with a Word of Truth? And what is the word of Truth if not the word “Be!”? How can I seek to ‘Be’ part of Reality without seeking and speaking truth? How can I become creative with my gifts and blessings without being connected to my Life Force that created me out of nothing? </a:t>
            </a:r>
          </a:p>
          <a:p>
            <a:endParaRPr lang="en-US" dirty="0"/>
          </a:p>
        </p:txBody>
      </p:sp>
    </p:spTree>
    <p:extLst>
      <p:ext uri="{BB962C8B-B14F-4D97-AF65-F5344CB8AC3E}">
        <p14:creationId xmlns:p14="http://schemas.microsoft.com/office/powerpoint/2010/main" val="3370624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B6BA1C6-CEF3-4849-9C4C-FAA44346615B}"/>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Gratitude</a:t>
            </a:r>
          </a:p>
        </p:txBody>
      </p:sp>
      <p:sp>
        <p:nvSpPr>
          <p:cNvPr id="3" name="Content Placeholder 2">
            <a:extLst>
              <a:ext uri="{FF2B5EF4-FFF2-40B4-BE49-F238E27FC236}">
                <a16:creationId xmlns:a16="http://schemas.microsoft.com/office/drawing/2014/main" id="{FE1C227C-49C5-4840-AC36-805A52614CEB}"/>
              </a:ext>
            </a:extLst>
          </p:cNvPr>
          <p:cNvSpPr>
            <a:spLocks noGrp="1"/>
          </p:cNvSpPr>
          <p:nvPr>
            <p:ph idx="1"/>
          </p:nvPr>
        </p:nvSpPr>
        <p:spPr>
          <a:xfrm>
            <a:off x="677334" y="2160589"/>
            <a:ext cx="8596668" cy="3880773"/>
          </a:xfrm>
        </p:spPr>
        <p:txBody>
          <a:bodyPr>
            <a:normAutofit/>
          </a:bodyPr>
          <a:lstStyle/>
          <a:p>
            <a:r>
              <a:rPr lang="en-GB">
                <a:solidFill>
                  <a:srgbClr val="FFFFFF"/>
                </a:solidFill>
              </a:rPr>
              <a:t>Can I be false and grateful at the same time? </a:t>
            </a:r>
          </a:p>
          <a:p>
            <a:r>
              <a:rPr lang="en-GB">
                <a:solidFill>
                  <a:srgbClr val="FFFFFF"/>
                </a:solidFill>
              </a:rPr>
              <a:t>Am I grateful for my ability to seek and find and reveal Truth? </a:t>
            </a:r>
          </a:p>
          <a:p>
            <a:r>
              <a:rPr lang="en-GB">
                <a:solidFill>
                  <a:srgbClr val="FFFFFF"/>
                </a:solidFill>
              </a:rPr>
              <a:t>Am I grateful for my ability to become me through Truth? </a:t>
            </a:r>
          </a:p>
          <a:p>
            <a:r>
              <a:rPr lang="en-GB">
                <a:solidFill>
                  <a:srgbClr val="FFFFFF"/>
                </a:solidFill>
              </a:rPr>
              <a:t>Am I truthful and sincere about my expressed gratitude- or do I give in order to receive? </a:t>
            </a:r>
          </a:p>
          <a:p>
            <a:r>
              <a:rPr lang="en-GB">
                <a:solidFill>
                  <a:srgbClr val="FFFFFF"/>
                </a:solidFill>
              </a:rPr>
              <a:t>Is my gratitude directed at the Source of my Truth and blessings, or is it directed at myself? How can Truth in my gratitude help me to direct my gratitude to my Creator and Source of all my blessings so that I become more able to express my truth and Love more altruistically and Glorify a Higher Truth beyond that of my own existence. </a:t>
            </a:r>
          </a:p>
          <a:p>
            <a:endParaRPr lang="en-US">
              <a:solidFill>
                <a:srgbClr val="FFFFFF"/>
              </a:solidFill>
            </a:endParaRPr>
          </a:p>
        </p:txBody>
      </p:sp>
    </p:spTree>
    <p:extLst>
      <p:ext uri="{BB962C8B-B14F-4D97-AF65-F5344CB8AC3E}">
        <p14:creationId xmlns:p14="http://schemas.microsoft.com/office/powerpoint/2010/main" val="2646836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ck with a love heart">
            <a:extLst>
              <a:ext uri="{FF2B5EF4-FFF2-40B4-BE49-F238E27FC236}">
                <a16:creationId xmlns:a16="http://schemas.microsoft.com/office/drawing/2014/main" id="{73537F31-A0E2-4C20-8085-20472187CD18}"/>
              </a:ext>
            </a:extLst>
          </p:cNvPr>
          <p:cNvPicPr>
            <a:picLocks noChangeAspect="1"/>
          </p:cNvPicPr>
          <p:nvPr/>
        </p:nvPicPr>
        <p:blipFill rotWithShape="1">
          <a:blip r:embed="rId2">
            <a:duotone>
              <a:prstClr val="black"/>
              <a:schemeClr val="tx2">
                <a:tint val="45000"/>
                <a:satMod val="400000"/>
              </a:schemeClr>
            </a:duotone>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2EF8F1-EC81-D347-8EF7-CE7C938696A9}"/>
              </a:ext>
            </a:extLst>
          </p:cNvPr>
          <p:cNvSpPr>
            <a:spLocks noGrp="1"/>
          </p:cNvSpPr>
          <p:nvPr>
            <p:ph type="title"/>
          </p:nvPr>
        </p:nvSpPr>
        <p:spPr>
          <a:xfrm>
            <a:off x="677334" y="609600"/>
            <a:ext cx="8596668" cy="1320800"/>
          </a:xfrm>
        </p:spPr>
        <p:txBody>
          <a:bodyPr>
            <a:normAutofit/>
          </a:bodyPr>
          <a:lstStyle/>
          <a:p>
            <a:r>
              <a:rPr lang="en-US" dirty="0"/>
              <a:t>My Truth and my Envy</a:t>
            </a:r>
          </a:p>
        </p:txBody>
      </p:sp>
      <p:sp>
        <p:nvSpPr>
          <p:cNvPr id="3" name="Content Placeholder 2">
            <a:extLst>
              <a:ext uri="{FF2B5EF4-FFF2-40B4-BE49-F238E27FC236}">
                <a16:creationId xmlns:a16="http://schemas.microsoft.com/office/drawing/2014/main" id="{A0B291B4-C265-2F4B-874C-D174A694A48A}"/>
              </a:ext>
            </a:extLst>
          </p:cNvPr>
          <p:cNvSpPr>
            <a:spLocks noGrp="1"/>
          </p:cNvSpPr>
          <p:nvPr>
            <p:ph idx="1"/>
          </p:nvPr>
        </p:nvSpPr>
        <p:spPr>
          <a:xfrm>
            <a:off x="677334" y="2160589"/>
            <a:ext cx="8596668" cy="3880773"/>
          </a:xfrm>
        </p:spPr>
        <p:txBody>
          <a:bodyPr>
            <a:normAutofit/>
          </a:bodyPr>
          <a:lstStyle/>
          <a:p>
            <a:r>
              <a:rPr lang="en-GB" sz="1700">
                <a:solidFill>
                  <a:srgbClr val="FFFFFF"/>
                </a:solidFill>
              </a:rPr>
              <a:t>How does my envy affect my ability to seek and incorporate Truth into my being? </a:t>
            </a:r>
          </a:p>
          <a:p>
            <a:r>
              <a:rPr lang="en-GB" sz="1700">
                <a:solidFill>
                  <a:srgbClr val="FFFFFF"/>
                </a:solidFill>
              </a:rPr>
              <a:t>Is Truth not One with True Love? How can I envy that which I truly love?  </a:t>
            </a:r>
          </a:p>
          <a:p>
            <a:r>
              <a:rPr lang="en-GB" sz="1700">
                <a:solidFill>
                  <a:srgbClr val="FFFFFF"/>
                </a:solidFill>
              </a:rPr>
              <a:t>How can I seek Truth and Love and Peace if I allow my envy to cause division?</a:t>
            </a:r>
          </a:p>
          <a:p>
            <a:r>
              <a:rPr lang="en-GB" sz="1700">
                <a:solidFill>
                  <a:srgbClr val="FFFFFF"/>
                </a:solidFill>
              </a:rPr>
              <a:t>How can I truly Love that which I envy? How can I love Truth, seek Truth and incorporate it into my life when I love for myself more than that which I love for others through my envy and greed? </a:t>
            </a:r>
          </a:p>
          <a:p>
            <a:r>
              <a:rPr lang="en-GB" sz="1700">
                <a:solidFill>
                  <a:srgbClr val="FFFFFF"/>
                </a:solidFill>
              </a:rPr>
              <a:t>How can facing up to the reality of my envy having control over me, enable me to gain wisdom from my previous wrongdoings and help me to take responsibility over my thought speech and action, transform my envy so that I treat others how I want to be treated so that I come to love for others what I love for myself? </a:t>
            </a:r>
          </a:p>
          <a:p>
            <a:r>
              <a:rPr lang="en-GB" sz="1700">
                <a:solidFill>
                  <a:srgbClr val="FFFFFF"/>
                </a:solidFill>
              </a:rPr>
              <a:t>How can my Justice help me to learn truth from my envy? </a:t>
            </a:r>
          </a:p>
          <a:p>
            <a:endParaRPr lang="en-US" sz="1700">
              <a:solidFill>
                <a:srgbClr val="FFFFFF"/>
              </a:solidFill>
            </a:endParaRPr>
          </a:p>
        </p:txBody>
      </p:sp>
    </p:spTree>
    <p:extLst>
      <p:ext uri="{BB962C8B-B14F-4D97-AF65-F5344CB8AC3E}">
        <p14:creationId xmlns:p14="http://schemas.microsoft.com/office/powerpoint/2010/main" val="235253263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E026395-C8B0-A148-81BE-371B5C8F33CC}"/>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Justice</a:t>
            </a:r>
          </a:p>
        </p:txBody>
      </p:sp>
      <p:sp>
        <p:nvSpPr>
          <p:cNvPr id="3" name="Content Placeholder 2">
            <a:extLst>
              <a:ext uri="{FF2B5EF4-FFF2-40B4-BE49-F238E27FC236}">
                <a16:creationId xmlns:a16="http://schemas.microsoft.com/office/drawing/2014/main" id="{16AC4A80-136C-EC4E-B759-31DB1CE5F2DB}"/>
              </a:ext>
            </a:extLst>
          </p:cNvPr>
          <p:cNvSpPr>
            <a:spLocks noGrp="1"/>
          </p:cNvSpPr>
          <p:nvPr>
            <p:ph idx="1"/>
          </p:nvPr>
        </p:nvSpPr>
        <p:spPr>
          <a:xfrm>
            <a:off x="677334" y="2160589"/>
            <a:ext cx="8596668" cy="3880773"/>
          </a:xfrm>
        </p:spPr>
        <p:txBody>
          <a:bodyPr>
            <a:normAutofit/>
          </a:bodyPr>
          <a:lstStyle/>
          <a:p>
            <a:pPr>
              <a:lnSpc>
                <a:spcPct val="90000"/>
              </a:lnSpc>
            </a:pPr>
            <a:r>
              <a:rPr lang="en-GB" sz="1100">
                <a:solidFill>
                  <a:srgbClr val="FFFFFF"/>
                </a:solidFill>
              </a:rPr>
              <a:t>How can I become truly Just if I am unable to bear witness to Truth? </a:t>
            </a:r>
          </a:p>
          <a:p>
            <a:pPr>
              <a:lnSpc>
                <a:spcPct val="90000"/>
              </a:lnSpc>
            </a:pPr>
            <a:r>
              <a:rPr lang="en-GB" sz="1100">
                <a:solidFill>
                  <a:srgbClr val="FFFFFF"/>
                </a:solidFill>
              </a:rPr>
              <a:t>How can there be inner Peace without Justice? How can there be Peace in my external physical and spiritual world without Peace in my spiritual and physical heart mind and soul? Must I be a witness against myself in Justice to achieve inner Peace?</a:t>
            </a:r>
          </a:p>
          <a:p>
            <a:pPr>
              <a:lnSpc>
                <a:spcPct val="90000"/>
              </a:lnSpc>
            </a:pPr>
            <a:r>
              <a:rPr lang="en-GB" sz="1100">
                <a:solidFill>
                  <a:srgbClr val="FFFFFF"/>
                </a:solidFill>
              </a:rPr>
              <a:t>How can my truth destroy through Justice (and therefore bring me Peace) the part of me that is not my true reality or who I want to be, if my Truth is not in Line with the Source of my Truth? </a:t>
            </a:r>
          </a:p>
          <a:p>
            <a:pPr>
              <a:lnSpc>
                <a:spcPct val="90000"/>
              </a:lnSpc>
            </a:pPr>
            <a:r>
              <a:rPr lang="en-GB" sz="1100">
                <a:solidFill>
                  <a:srgbClr val="FFFFFF"/>
                </a:solidFill>
              </a:rPr>
              <a:t>How can I seek and incorporate Justice into my life without seeking truth through knowledge wisdom understanding and bring it into my love? </a:t>
            </a:r>
          </a:p>
          <a:p>
            <a:pPr>
              <a:lnSpc>
                <a:spcPct val="90000"/>
              </a:lnSpc>
            </a:pPr>
            <a:r>
              <a:rPr lang="en-GB" sz="1100">
                <a:solidFill>
                  <a:srgbClr val="FFFFFF"/>
                </a:solidFill>
              </a:rPr>
              <a:t>How does my injustice which results from my lack of respect and love for others as myself prevent me from seeking, receiving and revealing Truth in a way that benefits and serves a Higher Purpose beyond myself? </a:t>
            </a:r>
          </a:p>
          <a:p>
            <a:pPr>
              <a:lnSpc>
                <a:spcPct val="90000"/>
              </a:lnSpc>
            </a:pPr>
            <a:r>
              <a:rPr lang="en-GB" sz="1100">
                <a:solidFill>
                  <a:srgbClr val="FFFFFF"/>
                </a:solidFill>
              </a:rPr>
              <a:t>How can my love for Truth enable me to express my love for Justice? </a:t>
            </a:r>
          </a:p>
          <a:p>
            <a:pPr>
              <a:lnSpc>
                <a:spcPct val="90000"/>
              </a:lnSpc>
            </a:pPr>
            <a:r>
              <a:rPr lang="en-GB" sz="1100">
                <a:solidFill>
                  <a:srgbClr val="FFFFFF"/>
                </a:solidFill>
              </a:rPr>
              <a:t>How can my Love for Justice enable me to express my love for Truth? </a:t>
            </a:r>
          </a:p>
          <a:p>
            <a:pPr>
              <a:lnSpc>
                <a:spcPct val="90000"/>
              </a:lnSpc>
            </a:pPr>
            <a:r>
              <a:rPr lang="en-GB" sz="1100">
                <a:solidFill>
                  <a:srgbClr val="FFFFFF"/>
                </a:solidFill>
              </a:rPr>
              <a:t>How can my Truth be used as a weapon for Justice? What can better bring Justice to my inner world?- a gun, a knife or becoming more True to myself, seeking and expressing my Truth? </a:t>
            </a:r>
          </a:p>
          <a:p>
            <a:pPr>
              <a:lnSpc>
                <a:spcPct val="90000"/>
              </a:lnSpc>
            </a:pPr>
            <a:r>
              <a:rPr lang="en-GB" sz="1100">
                <a:solidFill>
                  <a:srgbClr val="FFFFFF"/>
                </a:solidFill>
              </a:rPr>
              <a:t>Can I be face to face with my Truth and allow it to burn away the falsehood that has wrapped itself around my true essence so that I can be more free to be who I am to become? How can Truth help to sharpen the double edged sword of my Justice so that I am a reliable witness against mysself? </a:t>
            </a:r>
          </a:p>
          <a:p>
            <a:pPr>
              <a:lnSpc>
                <a:spcPct val="90000"/>
              </a:lnSpc>
            </a:pPr>
            <a:endParaRPr lang="en-US" sz="1100">
              <a:solidFill>
                <a:srgbClr val="FFFFFF"/>
              </a:solidFill>
            </a:endParaRPr>
          </a:p>
        </p:txBody>
      </p:sp>
    </p:spTree>
    <p:extLst>
      <p:ext uri="{BB962C8B-B14F-4D97-AF65-F5344CB8AC3E}">
        <p14:creationId xmlns:p14="http://schemas.microsoft.com/office/powerpoint/2010/main" val="2524518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B063CC7-BBBA-964B-9C18-096FD926B5AA}"/>
              </a:ext>
            </a:extLst>
          </p:cNvPr>
          <p:cNvSpPr>
            <a:spLocks noGrp="1"/>
          </p:cNvSpPr>
          <p:nvPr>
            <p:ph type="title"/>
          </p:nvPr>
        </p:nvSpPr>
        <p:spPr>
          <a:xfrm>
            <a:off x="677334" y="609600"/>
            <a:ext cx="8596668" cy="1320800"/>
          </a:xfrm>
        </p:spPr>
        <p:txBody>
          <a:bodyPr>
            <a:normAutofit/>
          </a:bodyPr>
          <a:lstStyle/>
          <a:p>
            <a:r>
              <a:rPr lang="en-US" dirty="0"/>
              <a:t>My Truth and my Sloth</a:t>
            </a:r>
          </a:p>
        </p:txBody>
      </p:sp>
      <p:sp>
        <p:nvSpPr>
          <p:cNvPr id="3" name="Content Placeholder 2">
            <a:extLst>
              <a:ext uri="{FF2B5EF4-FFF2-40B4-BE49-F238E27FC236}">
                <a16:creationId xmlns:a16="http://schemas.microsoft.com/office/drawing/2014/main" id="{4664C1BE-095F-BF43-AF0A-030A2543939B}"/>
              </a:ext>
            </a:extLst>
          </p:cNvPr>
          <p:cNvSpPr>
            <a:spLocks noGrp="1"/>
          </p:cNvSpPr>
          <p:nvPr>
            <p:ph idx="1"/>
          </p:nvPr>
        </p:nvSpPr>
        <p:spPr>
          <a:xfrm>
            <a:off x="677334" y="2160589"/>
            <a:ext cx="8596668" cy="3880773"/>
          </a:xfrm>
        </p:spPr>
        <p:txBody>
          <a:bodyPr>
            <a:normAutofit/>
          </a:bodyPr>
          <a:lstStyle/>
          <a:p>
            <a:pPr>
              <a:lnSpc>
                <a:spcPct val="90000"/>
              </a:lnSpc>
            </a:pPr>
            <a:r>
              <a:rPr lang="en-GB" sz="1500"/>
              <a:t>Am I too lazy to seek truth and become more truthful?- If so why? Do I choose to put a veil over my eyes and heart and ears so that I do not have to take responsibility for seeking and revealing truth and serving a purpose Higher than my worldly desires?  Or does my sloth force itself over me to cover my true essence and prevent me from seeing who I really Am? Does my sloth choose to do this beyond my free will or does my mind allow this to happen? </a:t>
            </a:r>
          </a:p>
          <a:p>
            <a:pPr>
              <a:lnSpc>
                <a:spcPct val="90000"/>
              </a:lnSpc>
            </a:pPr>
            <a:r>
              <a:rPr lang="en-GB" sz="1500"/>
              <a:t>How can I grow from Truth if I am too lazy to seek knowledge and wisdom?</a:t>
            </a:r>
          </a:p>
          <a:p>
            <a:pPr>
              <a:lnSpc>
                <a:spcPct val="90000"/>
              </a:lnSpc>
            </a:pPr>
            <a:r>
              <a:rPr lang="en-GB" sz="1500"/>
              <a:t>How can I come to understand Truth if I am too lazy to express my Truth in acts of loving kindness and in pursuing justice? </a:t>
            </a:r>
          </a:p>
          <a:p>
            <a:pPr>
              <a:lnSpc>
                <a:spcPct val="90000"/>
              </a:lnSpc>
            </a:pPr>
            <a:r>
              <a:rPr lang="en-GB" sz="1500"/>
              <a:t>How can I and others recognise and benefit from my opinions and beliefs if I am too lazy to clarify first that they are in fact truthful? </a:t>
            </a:r>
          </a:p>
          <a:p>
            <a:pPr>
              <a:lnSpc>
                <a:spcPct val="90000"/>
              </a:lnSpc>
            </a:pPr>
            <a:r>
              <a:rPr lang="en-GB" sz="1500"/>
              <a:t>How can I form meaningful lasting relationships with myself, my Creator and others if I am ignorant, not truthful and too lazy to stay committed to my promises and oaths? </a:t>
            </a:r>
          </a:p>
          <a:p>
            <a:pPr>
              <a:lnSpc>
                <a:spcPct val="90000"/>
              </a:lnSpc>
            </a:pPr>
            <a:r>
              <a:rPr lang="en-GB" sz="1500"/>
              <a:t>Will my sloth not lead me to destruction without my Truth? </a:t>
            </a:r>
          </a:p>
          <a:p>
            <a:pPr>
              <a:lnSpc>
                <a:spcPct val="90000"/>
              </a:lnSpc>
            </a:pPr>
            <a:endParaRPr lang="en-US" sz="1500"/>
          </a:p>
        </p:txBody>
      </p:sp>
    </p:spTree>
    <p:extLst>
      <p:ext uri="{BB962C8B-B14F-4D97-AF65-F5344CB8AC3E}">
        <p14:creationId xmlns:p14="http://schemas.microsoft.com/office/powerpoint/2010/main" val="140244613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820791D-1F70-CF4E-8F21-E2F0AD435A54}"/>
              </a:ext>
            </a:extLst>
          </p:cNvPr>
          <p:cNvSpPr>
            <a:spLocks noGrp="1"/>
          </p:cNvSpPr>
          <p:nvPr>
            <p:ph type="title"/>
          </p:nvPr>
        </p:nvSpPr>
        <p:spPr>
          <a:xfrm>
            <a:off x="677334" y="609600"/>
            <a:ext cx="8596668" cy="1320800"/>
          </a:xfrm>
        </p:spPr>
        <p:txBody>
          <a:bodyPr>
            <a:normAutofit/>
          </a:bodyPr>
          <a:lstStyle/>
          <a:p>
            <a:r>
              <a:rPr lang="en-US" dirty="0"/>
              <a:t>My Truth and my Sorrows</a:t>
            </a:r>
          </a:p>
        </p:txBody>
      </p:sp>
      <p:sp>
        <p:nvSpPr>
          <p:cNvPr id="3" name="Content Placeholder 2">
            <a:extLst>
              <a:ext uri="{FF2B5EF4-FFF2-40B4-BE49-F238E27FC236}">
                <a16:creationId xmlns:a16="http://schemas.microsoft.com/office/drawing/2014/main" id="{0AE2743A-CBB7-2D40-B4F3-969989C335D9}"/>
              </a:ext>
            </a:extLst>
          </p:cNvPr>
          <p:cNvSpPr>
            <a:spLocks noGrp="1"/>
          </p:cNvSpPr>
          <p:nvPr>
            <p:ph idx="1"/>
          </p:nvPr>
        </p:nvSpPr>
        <p:spPr>
          <a:xfrm>
            <a:off x="677334" y="2160589"/>
            <a:ext cx="8596668" cy="3880773"/>
          </a:xfrm>
        </p:spPr>
        <p:txBody>
          <a:bodyPr>
            <a:normAutofit/>
          </a:bodyPr>
          <a:lstStyle/>
          <a:p>
            <a:r>
              <a:rPr lang="en-GB" sz="1700"/>
              <a:t>Does the Truth hurt me? Does facing up to the reality of who I really am and need to become upset me? If so- why? Is it more than I can bear? </a:t>
            </a:r>
          </a:p>
          <a:p>
            <a:r>
              <a:rPr lang="en-GB" sz="1700"/>
              <a:t>Do I cover up my wounds and wrongdoings in shame? Do I escape from the Reality of Truth because I do not want to take responsibility for my speech and behaviour? </a:t>
            </a:r>
          </a:p>
          <a:p>
            <a:r>
              <a:rPr lang="en-GB" sz="1700"/>
              <a:t>Do I cover my sorrows through substances which cloud my judgement in order to forget the Truth for who I really am? </a:t>
            </a:r>
          </a:p>
          <a:p>
            <a:r>
              <a:rPr lang="en-GB" sz="1700"/>
              <a:t>Who Have I become? Do I not like the appearance of myself in the mirror anymore?  </a:t>
            </a:r>
          </a:p>
          <a:p>
            <a:r>
              <a:rPr lang="en-GB" sz="1700"/>
              <a:t>Shall I cut off my leg because it is infected? But then how will I walk? Is it not better to seek help through knowledge wisdom understanding and love, and take responsibility for my sorrows by gaining wisdom from them and through seeking Truth with courage so that the pain can heal my wound like a medicine- and so that I can walk again on my path to Truth? </a:t>
            </a:r>
          </a:p>
          <a:p>
            <a:endParaRPr lang="en-US" sz="1700"/>
          </a:p>
        </p:txBody>
      </p:sp>
    </p:spTree>
    <p:extLst>
      <p:ext uri="{BB962C8B-B14F-4D97-AF65-F5344CB8AC3E}">
        <p14:creationId xmlns:p14="http://schemas.microsoft.com/office/powerpoint/2010/main" val="150866899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A6A76-AE5D-49AE-9D49-90C0F1548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9A5CCB5-EF7C-48C3-B6DF-ADC1771C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4CCC9E2-3000-4D65-A607-D2D2A37CA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50D6C2-D9D4-4A9F-87A3-8EBB72794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A621299-817D-46DA-9048-2E0A16D4C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F8D7E4E-4190-4BB5-A1AA-20610B2C5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FB6299-378D-4A25-91E6-9C6E0A309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ECD26A0-ED75-4BE4-BFEC-885CBEDB5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459E0DD-85B6-45C6-8D5E-8E494E947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664D381D-8077-4635-82B6-CA7E6160D1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58017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Isosceles Triangle 18">
              <a:extLst>
                <a:ext uri="{FF2B5EF4-FFF2-40B4-BE49-F238E27FC236}">
                  <a16:creationId xmlns:a16="http://schemas.microsoft.com/office/drawing/2014/main" id="{B3F8D64C-15FA-42D6-AB21-7FB17F831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C8DDD52-FBB2-4634-B9F8-A341CDE10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C4584FB-7C52-E149-A0EE-FCE1536C6D22}"/>
              </a:ext>
            </a:extLst>
          </p:cNvPr>
          <p:cNvSpPr>
            <a:spLocks noGrp="1"/>
          </p:cNvSpPr>
          <p:nvPr>
            <p:ph type="title"/>
          </p:nvPr>
        </p:nvSpPr>
        <p:spPr>
          <a:xfrm>
            <a:off x="677334" y="609600"/>
            <a:ext cx="8596668" cy="1320800"/>
          </a:xfrm>
        </p:spPr>
        <p:txBody>
          <a:bodyPr>
            <a:normAutofit/>
          </a:bodyPr>
          <a:lstStyle/>
          <a:p>
            <a:r>
              <a:rPr lang="en-US">
                <a:solidFill>
                  <a:srgbClr val="FFFFFF"/>
                </a:solidFill>
              </a:rPr>
              <a:t>My Truth and my Joy</a:t>
            </a:r>
          </a:p>
        </p:txBody>
      </p:sp>
      <p:sp>
        <p:nvSpPr>
          <p:cNvPr id="3" name="Content Placeholder 2">
            <a:extLst>
              <a:ext uri="{FF2B5EF4-FFF2-40B4-BE49-F238E27FC236}">
                <a16:creationId xmlns:a16="http://schemas.microsoft.com/office/drawing/2014/main" id="{BDE0280D-2F1C-C443-ACDF-1B51751CBE2C}"/>
              </a:ext>
            </a:extLst>
          </p:cNvPr>
          <p:cNvSpPr>
            <a:spLocks noGrp="1"/>
          </p:cNvSpPr>
          <p:nvPr>
            <p:ph idx="1"/>
          </p:nvPr>
        </p:nvSpPr>
        <p:spPr>
          <a:xfrm>
            <a:off x="677334" y="2160589"/>
            <a:ext cx="8596668" cy="3880773"/>
          </a:xfrm>
        </p:spPr>
        <p:txBody>
          <a:bodyPr>
            <a:normAutofit/>
          </a:bodyPr>
          <a:lstStyle/>
          <a:p>
            <a:pPr>
              <a:lnSpc>
                <a:spcPct val="90000"/>
              </a:lnSpc>
            </a:pPr>
            <a:r>
              <a:rPr lang="en-GB" sz="1500">
                <a:solidFill>
                  <a:srgbClr val="FFFFFF"/>
                </a:solidFill>
              </a:rPr>
              <a:t>Am I joyful in my quest for Truth?- If not- why not? </a:t>
            </a:r>
          </a:p>
          <a:p>
            <a:pPr>
              <a:lnSpc>
                <a:spcPct val="90000"/>
              </a:lnSpc>
            </a:pPr>
            <a:r>
              <a:rPr lang="en-GB" sz="1500">
                <a:solidFill>
                  <a:srgbClr val="FFFFFF"/>
                </a:solidFill>
              </a:rPr>
              <a:t>What gives me more Pleasure- Knowledge or ignorance? Wisdom or folly? </a:t>
            </a:r>
          </a:p>
          <a:p>
            <a:pPr>
              <a:lnSpc>
                <a:spcPct val="90000"/>
              </a:lnSpc>
            </a:pPr>
            <a:r>
              <a:rPr lang="en-GB" sz="1500">
                <a:solidFill>
                  <a:srgbClr val="FFFFFF"/>
                </a:solidFill>
              </a:rPr>
              <a:t>Does my ignorance and folly help heal my relationships?</a:t>
            </a:r>
          </a:p>
          <a:p>
            <a:pPr>
              <a:lnSpc>
                <a:spcPct val="90000"/>
              </a:lnSpc>
            </a:pPr>
            <a:r>
              <a:rPr lang="en-GB" sz="1500">
                <a:solidFill>
                  <a:srgbClr val="FFFFFF"/>
                </a:solidFill>
              </a:rPr>
              <a:t>Does it bring me joy to have an opinion or belief that is of no validity? </a:t>
            </a:r>
          </a:p>
          <a:p>
            <a:pPr>
              <a:lnSpc>
                <a:spcPct val="90000"/>
              </a:lnSpc>
            </a:pPr>
            <a:r>
              <a:rPr lang="en-GB" sz="1500">
                <a:solidFill>
                  <a:srgbClr val="FFFFFF"/>
                </a:solidFill>
              </a:rPr>
              <a:t>Why am I not joyful if I am being true to myself and true to my Purpose at every given moment? Perhaps the person that I think I am is not the True me? Perhaps the joy is to be found in the infinite journey of growth?</a:t>
            </a:r>
          </a:p>
          <a:p>
            <a:pPr>
              <a:lnSpc>
                <a:spcPct val="90000"/>
              </a:lnSpc>
            </a:pPr>
            <a:r>
              <a:rPr lang="en-GB" sz="1500">
                <a:solidFill>
                  <a:srgbClr val="FFFFFF"/>
                </a:solidFill>
              </a:rPr>
              <a:t>Does serving my lusts, greed, anger, envy, sloth and ego bring my everlasting Joy?- or is it a brief joy that comes to an end? </a:t>
            </a:r>
          </a:p>
          <a:p>
            <a:pPr>
              <a:lnSpc>
                <a:spcPct val="90000"/>
              </a:lnSpc>
            </a:pPr>
            <a:r>
              <a:rPr lang="en-GB" sz="1500">
                <a:solidFill>
                  <a:srgbClr val="FFFFFF"/>
                </a:solidFill>
              </a:rPr>
              <a:t>What is joyful about putting my own needs and wants before that of others? Is this what I am made for? </a:t>
            </a:r>
          </a:p>
          <a:p>
            <a:pPr>
              <a:lnSpc>
                <a:spcPct val="90000"/>
              </a:lnSpc>
            </a:pPr>
            <a:r>
              <a:rPr lang="en-GB" sz="1500">
                <a:solidFill>
                  <a:srgbClr val="FFFFFF"/>
                </a:solidFill>
              </a:rPr>
              <a:t>How can seeking a more lasting joy in my truth and identity help me to find and serve a Higher Truth that can bring myself and others a more lasting joy and happiness? </a:t>
            </a:r>
          </a:p>
          <a:p>
            <a:pPr>
              <a:lnSpc>
                <a:spcPct val="90000"/>
              </a:lnSpc>
            </a:pPr>
            <a:endParaRPr lang="en-US" sz="1500">
              <a:solidFill>
                <a:srgbClr val="FFFFFF"/>
              </a:solidFill>
            </a:endParaRPr>
          </a:p>
        </p:txBody>
      </p:sp>
    </p:spTree>
    <p:extLst>
      <p:ext uri="{BB962C8B-B14F-4D97-AF65-F5344CB8AC3E}">
        <p14:creationId xmlns:p14="http://schemas.microsoft.com/office/powerpoint/2010/main" val="1392935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F6019-4332-2441-B97C-5DAF7E41B7D4}"/>
              </a:ext>
            </a:extLst>
          </p:cNvPr>
          <p:cNvSpPr>
            <a:spLocks noGrp="1"/>
          </p:cNvSpPr>
          <p:nvPr>
            <p:ph type="title"/>
          </p:nvPr>
        </p:nvSpPr>
        <p:spPr>
          <a:xfrm>
            <a:off x="652481" y="1382486"/>
            <a:ext cx="3547581" cy="4093028"/>
          </a:xfrm>
        </p:spPr>
        <p:txBody>
          <a:bodyPr anchor="ctr">
            <a:normAutofit/>
          </a:bodyPr>
          <a:lstStyle/>
          <a:p>
            <a:r>
              <a:rPr lang="en-US" sz="4400"/>
              <a:t>My Truth and My Peace</a:t>
            </a:r>
          </a:p>
        </p:txBody>
      </p:sp>
      <p:grpSp>
        <p:nvGrpSpPr>
          <p:cNvPr id="28" name="Group 27">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9" name="Straight Connector 28">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9" name="Rectangle 38">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9931F9E9-8264-45EC-9D5D-4CB5CF03E504}"/>
              </a:ext>
            </a:extLst>
          </p:cNvPr>
          <p:cNvGraphicFramePr>
            <a:graphicFrameLocks noGrp="1"/>
          </p:cNvGraphicFramePr>
          <p:nvPr>
            <p:ph idx="1"/>
            <p:extLst>
              <p:ext uri="{D42A27DB-BD31-4B8C-83A1-F6EECF244321}">
                <p14:modId xmlns:p14="http://schemas.microsoft.com/office/powerpoint/2010/main" val="258021565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7247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5DF33-BDE1-C943-A20F-0A22C330BACC}"/>
              </a:ext>
            </a:extLst>
          </p:cNvPr>
          <p:cNvSpPr>
            <a:spLocks noGrp="1"/>
          </p:cNvSpPr>
          <p:nvPr>
            <p:ph type="title"/>
          </p:nvPr>
        </p:nvSpPr>
        <p:spPr>
          <a:xfrm>
            <a:off x="652481" y="1382486"/>
            <a:ext cx="3547581" cy="4093028"/>
          </a:xfrm>
        </p:spPr>
        <p:txBody>
          <a:bodyPr anchor="ctr">
            <a:normAutofit/>
          </a:bodyPr>
          <a:lstStyle/>
          <a:p>
            <a:r>
              <a:rPr lang="en-US" sz="4400"/>
              <a:t>My Truth and my Forgiveness</a:t>
            </a:r>
          </a:p>
        </p:txBody>
      </p:sp>
      <p:grpSp>
        <p:nvGrpSpPr>
          <p:cNvPr id="28" name="Group 27">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9" name="Straight Connector 28">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9" name="Rectangle 38">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4FE108E7-0E77-4AE9-9EBB-B688AA2452A6}"/>
              </a:ext>
            </a:extLst>
          </p:cNvPr>
          <p:cNvGraphicFramePr>
            <a:graphicFrameLocks noGrp="1"/>
          </p:cNvGraphicFramePr>
          <p:nvPr>
            <p:ph idx="1"/>
            <p:extLst>
              <p:ext uri="{D42A27DB-BD31-4B8C-83A1-F6EECF244321}">
                <p14:modId xmlns:p14="http://schemas.microsoft.com/office/powerpoint/2010/main" val="87299654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523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53772D-88DC-0847-836E-29F23A78C362}"/>
              </a:ext>
            </a:extLst>
          </p:cNvPr>
          <p:cNvSpPr>
            <a:spLocks noGrp="1"/>
          </p:cNvSpPr>
          <p:nvPr>
            <p:ph type="title"/>
          </p:nvPr>
        </p:nvSpPr>
        <p:spPr>
          <a:xfrm>
            <a:off x="652481" y="1382486"/>
            <a:ext cx="3547581" cy="4093028"/>
          </a:xfrm>
        </p:spPr>
        <p:txBody>
          <a:bodyPr anchor="ctr">
            <a:normAutofit/>
          </a:bodyPr>
          <a:lstStyle/>
          <a:p>
            <a:r>
              <a:rPr lang="en-US" sz="4400"/>
              <a:t>My Truth and my Courage</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4DB77EE-D2E2-46E3-870F-BBA9AF6B4D19}"/>
              </a:ext>
            </a:extLst>
          </p:cNvPr>
          <p:cNvGraphicFramePr>
            <a:graphicFrameLocks noGrp="1"/>
          </p:cNvGraphicFramePr>
          <p:nvPr>
            <p:ph idx="1"/>
            <p:extLst>
              <p:ext uri="{D42A27DB-BD31-4B8C-83A1-F6EECF244321}">
                <p14:modId xmlns:p14="http://schemas.microsoft.com/office/powerpoint/2010/main" val="351710791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972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1E52C7-C5AE-314B-B67E-A9F636519AB0}"/>
              </a:ext>
            </a:extLst>
          </p:cNvPr>
          <p:cNvSpPr>
            <a:spLocks noGrp="1"/>
          </p:cNvSpPr>
          <p:nvPr>
            <p:ph idx="1"/>
          </p:nvPr>
        </p:nvSpPr>
        <p:spPr>
          <a:xfrm>
            <a:off x="677334" y="1253067"/>
            <a:ext cx="6155266" cy="4351866"/>
          </a:xfrm>
        </p:spPr>
        <p:txBody>
          <a:bodyPr anchor="ctr">
            <a:normAutofit/>
          </a:bodyPr>
          <a:lstStyle/>
          <a:p>
            <a:pPr>
              <a:lnSpc>
                <a:spcPct val="90000"/>
              </a:lnSpc>
            </a:pPr>
            <a:r>
              <a:rPr lang="en-GB" sz="1300"/>
              <a:t>How True is my Faith? </a:t>
            </a:r>
          </a:p>
          <a:p>
            <a:pPr>
              <a:lnSpc>
                <a:spcPct val="90000"/>
              </a:lnSpc>
            </a:pPr>
            <a:r>
              <a:rPr lang="en-GB" sz="1300"/>
              <a:t>Do I have faith in my own understanding more than the Understanding of that which is beyond myself? </a:t>
            </a:r>
          </a:p>
          <a:p>
            <a:pPr>
              <a:lnSpc>
                <a:spcPct val="90000"/>
              </a:lnSpc>
            </a:pPr>
            <a:r>
              <a:rPr lang="en-GB" sz="1300"/>
              <a:t>Do I rely on myself more than I rely on my Creator? </a:t>
            </a:r>
          </a:p>
          <a:p>
            <a:pPr>
              <a:lnSpc>
                <a:spcPct val="90000"/>
              </a:lnSpc>
            </a:pPr>
            <a:r>
              <a:rPr lang="en-GB" sz="1300"/>
              <a:t>Do I have faith in my own understanding of truth? </a:t>
            </a:r>
          </a:p>
          <a:p>
            <a:pPr>
              <a:lnSpc>
                <a:spcPct val="90000"/>
              </a:lnSpc>
            </a:pPr>
            <a:r>
              <a:rPr lang="en-GB" sz="1300"/>
              <a:t>Am I able to truly trust in and rely on the word uttered by another person without first clarifying its Source and evidence? What evidence do I have of the authenticity of my own understanding and choice of words that I speak? </a:t>
            </a:r>
          </a:p>
          <a:p>
            <a:pPr>
              <a:lnSpc>
                <a:spcPct val="90000"/>
              </a:lnSpc>
            </a:pPr>
            <a:r>
              <a:rPr lang="en-GB" sz="1300"/>
              <a:t>What role does my Faith play in my understanding of Truth? </a:t>
            </a:r>
          </a:p>
          <a:p>
            <a:pPr>
              <a:lnSpc>
                <a:spcPct val="90000"/>
              </a:lnSpc>
            </a:pPr>
            <a:r>
              <a:rPr lang="en-GB" sz="1300"/>
              <a:t>What role does my Truth play in my level of Faith? </a:t>
            </a:r>
          </a:p>
          <a:p>
            <a:pPr>
              <a:lnSpc>
                <a:spcPct val="90000"/>
              </a:lnSpc>
            </a:pPr>
            <a:r>
              <a:rPr lang="en-GB" sz="1300"/>
              <a:t>Have I surrendered to a Higher Truth? H</a:t>
            </a:r>
          </a:p>
          <a:p>
            <a:pPr>
              <a:lnSpc>
                <a:spcPct val="90000"/>
              </a:lnSpc>
            </a:pPr>
            <a:r>
              <a:rPr lang="en-GB" sz="1300"/>
              <a:t>as the Faith entered my heart yet or is only in my mind? Has the Higher Truth entered my heart yet or is it bound up still with my own logic and reason and understanding? </a:t>
            </a:r>
          </a:p>
          <a:p>
            <a:pPr>
              <a:lnSpc>
                <a:spcPct val="90000"/>
              </a:lnSpc>
            </a:pPr>
            <a:r>
              <a:rPr lang="en-GB" sz="1300"/>
              <a:t>How can sincerity and True Faith help me to increase my Trust in the Will of a Higher Truth and Understanding that is beyond my own logic and reason? </a:t>
            </a:r>
          </a:p>
          <a:p>
            <a:pPr>
              <a:lnSpc>
                <a:spcPct val="90000"/>
              </a:lnSpc>
            </a:pPr>
            <a:endParaRPr lang="en-US" sz="1300"/>
          </a:p>
        </p:txBody>
      </p:sp>
      <p:sp>
        <p:nvSpPr>
          <p:cNvPr id="27" name="Rectangle 26">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9" name="Straight Connector 28">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36DA89D-C779-A74C-A5EC-AE3A30DB690B}"/>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Faith</a:t>
            </a:r>
          </a:p>
        </p:txBody>
      </p:sp>
    </p:spTree>
    <p:extLst>
      <p:ext uri="{BB962C8B-B14F-4D97-AF65-F5344CB8AC3E}">
        <p14:creationId xmlns:p14="http://schemas.microsoft.com/office/powerpoint/2010/main" val="197757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ABE5-F411-E94D-97B0-04B0CB139F99}"/>
              </a:ext>
            </a:extLst>
          </p:cNvPr>
          <p:cNvSpPr>
            <a:spLocks noGrp="1"/>
          </p:cNvSpPr>
          <p:nvPr>
            <p:ph type="title"/>
          </p:nvPr>
        </p:nvSpPr>
        <p:spPr>
          <a:xfrm>
            <a:off x="838200" y="565739"/>
            <a:ext cx="10515600" cy="1124949"/>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E84E4A97-C50A-48CD-B48D-6D7DA787E62A}"/>
              </a:ext>
            </a:extLst>
          </p:cNvPr>
          <p:cNvGraphicFramePr>
            <a:graphicFrameLocks noGrp="1"/>
          </p:cNvGraphicFramePr>
          <p:nvPr>
            <p:ph idx="1"/>
            <p:extLst>
              <p:ext uri="{D42A27DB-BD31-4B8C-83A1-F6EECF244321}">
                <p14:modId xmlns:p14="http://schemas.microsoft.com/office/powerpoint/2010/main" val="1202407114"/>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051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A409F3-925B-124D-9FB7-B22F783FE835}"/>
              </a:ext>
            </a:extLst>
          </p:cNvPr>
          <p:cNvSpPr>
            <a:spLocks noGrp="1"/>
          </p:cNvSpPr>
          <p:nvPr>
            <p:ph idx="1"/>
          </p:nvPr>
        </p:nvSpPr>
        <p:spPr>
          <a:xfrm>
            <a:off x="677334" y="1253067"/>
            <a:ext cx="6155266" cy="4351866"/>
          </a:xfrm>
        </p:spPr>
        <p:txBody>
          <a:bodyPr anchor="ctr">
            <a:normAutofit/>
          </a:bodyPr>
          <a:lstStyle/>
          <a:p>
            <a:pPr>
              <a:lnSpc>
                <a:spcPct val="90000"/>
              </a:lnSpc>
            </a:pPr>
            <a:r>
              <a:rPr lang="en-GB" sz="1000"/>
              <a:t>How does my Free will relate to my truth? Am I free to choose a path of Truth over falsehood or is it forced upon me? </a:t>
            </a:r>
          </a:p>
          <a:p>
            <a:pPr>
              <a:lnSpc>
                <a:spcPct val="90000"/>
              </a:lnSpc>
            </a:pPr>
            <a:r>
              <a:rPr lang="en-GB" sz="1000"/>
              <a:t>Am I free to choose to hide my true essence or am I trapped outside of me? Am I free to reveal my true essence or am I trapped inside me? </a:t>
            </a:r>
          </a:p>
          <a:p>
            <a:pPr>
              <a:lnSpc>
                <a:spcPct val="90000"/>
              </a:lnSpc>
            </a:pPr>
            <a:r>
              <a:rPr lang="en-GB" sz="1000"/>
              <a:t>Am I free to choose how to react to my external environment or do I not have control over my reactions and emotions? </a:t>
            </a:r>
          </a:p>
          <a:p>
            <a:pPr>
              <a:lnSpc>
                <a:spcPct val="90000"/>
              </a:lnSpc>
            </a:pPr>
            <a:r>
              <a:rPr lang="en-GB" sz="1000"/>
              <a:t>Am I free to choose what I worship or am I forced to worship my desires out of compulsion?</a:t>
            </a:r>
          </a:p>
          <a:p>
            <a:pPr>
              <a:lnSpc>
                <a:spcPct val="90000"/>
              </a:lnSpc>
            </a:pPr>
            <a:r>
              <a:rPr lang="en-GB" sz="1000"/>
              <a:t>How much freedom is part of my Reality? How much does my ‘freedom to choose’ control my identity? Am I what I choose to be or am I what I am because I am compelled to be?</a:t>
            </a:r>
          </a:p>
          <a:p>
            <a:pPr>
              <a:lnSpc>
                <a:spcPct val="90000"/>
              </a:lnSpc>
            </a:pPr>
            <a:r>
              <a:rPr lang="en-GB" sz="1000"/>
              <a:t> How much of my perception of my truth is a consequence of my own free will and choices? How much of the perception of my freedom is a consequence of my willingness to seek Truth? </a:t>
            </a:r>
          </a:p>
          <a:p>
            <a:pPr>
              <a:lnSpc>
                <a:spcPct val="90000"/>
              </a:lnSpc>
            </a:pPr>
            <a:r>
              <a:rPr lang="en-GB" sz="1000"/>
              <a:t>How can seeking Truth and speaking Truth and behaving in a way that is Truthful and authentic -help to release me from the control that my ego has over me? </a:t>
            </a:r>
          </a:p>
          <a:p>
            <a:pPr>
              <a:lnSpc>
                <a:spcPct val="90000"/>
              </a:lnSpc>
            </a:pPr>
            <a:r>
              <a:rPr lang="en-GB" sz="1000"/>
              <a:t>How can Truth it help me to be truly Free? </a:t>
            </a:r>
          </a:p>
          <a:p>
            <a:pPr>
              <a:lnSpc>
                <a:spcPct val="90000"/>
              </a:lnSpc>
            </a:pPr>
            <a:r>
              <a:rPr lang="en-GB" sz="1000"/>
              <a:t>How can I use my freedom of choice to willingly surrender to a Truth Higher than my own ego so that I fly to levels of Truth in a spiritual Realm that I never knew I could reach? How can my free will then enable me to bring down this Higher Truth into the Reality of my physical existence so that I can serve a Higher Purpose and help others to connect directly to their Source of Truth and Light? </a:t>
            </a:r>
          </a:p>
          <a:p>
            <a:pPr>
              <a:lnSpc>
                <a:spcPct val="90000"/>
              </a:lnSpc>
            </a:pPr>
            <a:endParaRPr lang="en-US" sz="1000"/>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EDEB429-AEBB-3348-AF0E-384D24851C5F}"/>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Freedom</a:t>
            </a:r>
          </a:p>
        </p:txBody>
      </p:sp>
    </p:spTree>
    <p:extLst>
      <p:ext uri="{BB962C8B-B14F-4D97-AF65-F5344CB8AC3E}">
        <p14:creationId xmlns:p14="http://schemas.microsoft.com/office/powerpoint/2010/main" val="3437975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C1E89E-6B06-FB43-B353-4157CF068B10}"/>
              </a:ext>
            </a:extLst>
          </p:cNvPr>
          <p:cNvSpPr>
            <a:spLocks noGrp="1"/>
          </p:cNvSpPr>
          <p:nvPr>
            <p:ph idx="1"/>
          </p:nvPr>
        </p:nvSpPr>
        <p:spPr>
          <a:xfrm>
            <a:off x="677334" y="1253067"/>
            <a:ext cx="6155266" cy="4351866"/>
          </a:xfrm>
        </p:spPr>
        <p:txBody>
          <a:bodyPr anchor="ctr">
            <a:normAutofit/>
          </a:bodyPr>
          <a:lstStyle/>
          <a:p>
            <a:pPr>
              <a:lnSpc>
                <a:spcPct val="90000"/>
              </a:lnSpc>
            </a:pPr>
            <a:r>
              <a:rPr lang="en-US" sz="1700"/>
              <a:t>How can I distinguish morally between right and wrong?- Is it part of my nature to know good and bad? Or do I learn it? Where do I learn it from? </a:t>
            </a:r>
          </a:p>
          <a:p>
            <a:pPr>
              <a:lnSpc>
                <a:spcPct val="90000"/>
              </a:lnSpc>
            </a:pPr>
            <a:r>
              <a:rPr lang="en-US" sz="1700"/>
              <a:t>As a child- do I know what is right and wrong or do I rely on my parents/guardians to teach me? Do they Remind me of that which I inherently already know as part of my soul makeup? Or do I learn it from a clean slate?</a:t>
            </a:r>
          </a:p>
          <a:p>
            <a:pPr>
              <a:lnSpc>
                <a:spcPct val="90000"/>
              </a:lnSpc>
            </a:pPr>
            <a:r>
              <a:rPr lang="en-US" sz="1700"/>
              <a:t>Do I have guardian Angels that watch over me and help to guide me from Above?</a:t>
            </a:r>
          </a:p>
          <a:p>
            <a:pPr>
              <a:lnSpc>
                <a:spcPct val="90000"/>
              </a:lnSpc>
            </a:pPr>
            <a:r>
              <a:rPr lang="en-US" sz="1700"/>
              <a:t>Is my Teacher of right and wrong- part of my human makeup- the natural state from which I came? Or am I moldable from the outside depending on my external environment? At what point do I gain the ability to mold and reshape myself from the Inside of Me? At what point am I held responsible for my own Life and behavior? Who is my Judge?</a:t>
            </a:r>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A709D5-C3B4-054A-8FAE-A736C5885C70}"/>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Judgement</a:t>
            </a:r>
          </a:p>
        </p:txBody>
      </p:sp>
    </p:spTree>
    <p:extLst>
      <p:ext uri="{BB962C8B-B14F-4D97-AF65-F5344CB8AC3E}">
        <p14:creationId xmlns:p14="http://schemas.microsoft.com/office/powerpoint/2010/main" val="3134878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E623CE-AE46-1E4A-8F3D-D162082052DD}"/>
              </a:ext>
            </a:extLst>
          </p:cNvPr>
          <p:cNvSpPr>
            <a:spLocks noGrp="1"/>
          </p:cNvSpPr>
          <p:nvPr>
            <p:ph idx="1"/>
          </p:nvPr>
        </p:nvSpPr>
        <p:spPr>
          <a:xfrm>
            <a:off x="677334" y="1253067"/>
            <a:ext cx="6155266" cy="4351866"/>
          </a:xfrm>
        </p:spPr>
        <p:txBody>
          <a:bodyPr anchor="ctr">
            <a:normAutofit/>
          </a:bodyPr>
          <a:lstStyle/>
          <a:p>
            <a:pPr>
              <a:lnSpc>
                <a:spcPct val="90000"/>
              </a:lnSpc>
            </a:pPr>
            <a:r>
              <a:rPr lang="en-US" dirty="0"/>
              <a:t>Do I require knowledge and wisdom and understanding in order to be able to make an accurate Judgement of right from wrong? What is the Source of my Knowledge and Wisdom? Can I find it in the Scriptures of the Prophets and Messengers? The teachings of the Wise Scholars of various religious groups? </a:t>
            </a:r>
            <a:endParaRPr lang="en-US"/>
          </a:p>
          <a:p>
            <a:pPr>
              <a:lnSpc>
                <a:spcPct val="90000"/>
              </a:lnSpc>
            </a:pPr>
            <a:r>
              <a:rPr lang="en-US" dirty="0"/>
              <a:t>Who are the prophets? Who are the messengers? What are these Books that many claim have been sent from Above? For what purpose were they sent? What do they teach? What do they invite to? Can they teach me what is right and what is wrong? Is this an area that I have explored? How can I reject the Truth of something that I have not read or questioned? </a:t>
            </a:r>
            <a:endParaRPr lang="en-US"/>
          </a:p>
          <a:p>
            <a:pPr>
              <a:lnSpc>
                <a:spcPct val="90000"/>
              </a:lnSpc>
            </a:pPr>
            <a:r>
              <a:rPr lang="en-US" dirty="0"/>
              <a:t>Can these Books give me Understanding or is this something that I can only learn with Life experience and my Relationships with others? </a:t>
            </a:r>
            <a:endParaRPr lang="en-US"/>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274F697-E0E1-624C-B365-47ACABA4F4B8}"/>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Judgement</a:t>
            </a:r>
          </a:p>
        </p:txBody>
      </p:sp>
    </p:spTree>
    <p:extLst>
      <p:ext uri="{BB962C8B-B14F-4D97-AF65-F5344CB8AC3E}">
        <p14:creationId xmlns:p14="http://schemas.microsoft.com/office/powerpoint/2010/main" val="210027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on clear background">
            <a:extLst>
              <a:ext uri="{FF2B5EF4-FFF2-40B4-BE49-F238E27FC236}">
                <a16:creationId xmlns:a16="http://schemas.microsoft.com/office/drawing/2014/main" id="{F97D50EF-EC5F-48E6-9DEE-784007E78B03}"/>
              </a:ext>
            </a:extLst>
          </p:cNvPr>
          <p:cNvPicPr>
            <a:picLocks noChangeAspect="1"/>
          </p:cNvPicPr>
          <p:nvPr/>
        </p:nvPicPr>
        <p:blipFill rotWithShape="1">
          <a:blip r:embed="rId2"/>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5409A26-D8AA-0E44-9FB3-E7123FBB0E81}"/>
              </a:ext>
            </a:extLst>
          </p:cNvPr>
          <p:cNvSpPr>
            <a:spLocks noGrp="1"/>
          </p:cNvSpPr>
          <p:nvPr>
            <p:ph type="title"/>
          </p:nvPr>
        </p:nvSpPr>
        <p:spPr>
          <a:xfrm>
            <a:off x="677333" y="609600"/>
            <a:ext cx="3851123" cy="1320800"/>
          </a:xfrm>
        </p:spPr>
        <p:txBody>
          <a:bodyPr>
            <a:normAutofit/>
          </a:bodyPr>
          <a:lstStyle/>
          <a:p>
            <a:r>
              <a:rPr lang="en-US" dirty="0"/>
              <a:t>My truth and My Truth </a:t>
            </a:r>
          </a:p>
        </p:txBody>
      </p:sp>
      <p:sp>
        <p:nvSpPr>
          <p:cNvPr id="3" name="Content Placeholder 2">
            <a:extLst>
              <a:ext uri="{FF2B5EF4-FFF2-40B4-BE49-F238E27FC236}">
                <a16:creationId xmlns:a16="http://schemas.microsoft.com/office/drawing/2014/main" id="{594F055D-7F52-E940-9120-3B1C2EDFC96F}"/>
              </a:ext>
            </a:extLst>
          </p:cNvPr>
          <p:cNvSpPr>
            <a:spLocks noGrp="1"/>
          </p:cNvSpPr>
          <p:nvPr>
            <p:ph idx="1"/>
          </p:nvPr>
        </p:nvSpPr>
        <p:spPr>
          <a:xfrm>
            <a:off x="677334" y="2160589"/>
            <a:ext cx="3851122" cy="3880773"/>
          </a:xfrm>
        </p:spPr>
        <p:txBody>
          <a:bodyPr>
            <a:normAutofit lnSpcReduction="10000"/>
          </a:bodyPr>
          <a:lstStyle/>
          <a:p>
            <a:r>
              <a:rPr lang="en-GB" dirty="0"/>
              <a:t>How does my seeking of truth affect my ability to see more clearly? </a:t>
            </a:r>
          </a:p>
          <a:p>
            <a:r>
              <a:rPr lang="en-GB" dirty="0"/>
              <a:t>How can Seeking Truth, being more truthful and Integrity help me to see with my heart that which my eyes do not see?</a:t>
            </a:r>
          </a:p>
          <a:p>
            <a:r>
              <a:rPr lang="en-GB" dirty="0"/>
              <a:t> How can I find a treasure that I do not seek? </a:t>
            </a:r>
          </a:p>
          <a:p>
            <a:r>
              <a:rPr lang="en-GB" dirty="0"/>
              <a:t>How can love enable me to see and reach out for the Hand of Truth that is waiting for me to cleave to it? </a:t>
            </a:r>
          </a:p>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6522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97B8F-994C-B04B-A2D4-8DD3AC7250B8}"/>
              </a:ext>
            </a:extLst>
          </p:cNvPr>
          <p:cNvSpPr>
            <a:spLocks noGrp="1"/>
          </p:cNvSpPr>
          <p:nvPr>
            <p:ph type="title"/>
          </p:nvPr>
        </p:nvSpPr>
        <p:spPr>
          <a:xfrm>
            <a:off x="652481" y="1382486"/>
            <a:ext cx="3547581" cy="4093028"/>
          </a:xfrm>
        </p:spPr>
        <p:txBody>
          <a:bodyPr anchor="ctr">
            <a:normAutofit/>
          </a:bodyPr>
          <a:lstStyle/>
          <a:p>
            <a:r>
              <a:rPr lang="en-US" sz="4400"/>
              <a:t>My truth and 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573283A-DB38-4285-84C0-6D3F9CDD2FD5}"/>
              </a:ext>
            </a:extLst>
          </p:cNvPr>
          <p:cNvGraphicFramePr>
            <a:graphicFrameLocks noGrp="1"/>
          </p:cNvGraphicFramePr>
          <p:nvPr>
            <p:ph idx="1"/>
            <p:extLst>
              <p:ext uri="{D42A27DB-BD31-4B8C-83A1-F6EECF244321}">
                <p14:modId xmlns:p14="http://schemas.microsoft.com/office/powerpoint/2010/main" val="1938239336"/>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7163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 up of heart shaped pages of a book">
            <a:extLst>
              <a:ext uri="{FF2B5EF4-FFF2-40B4-BE49-F238E27FC236}">
                <a16:creationId xmlns:a16="http://schemas.microsoft.com/office/drawing/2014/main" id="{0782EC8B-B0AA-4F6D-BD1E-B5AB2F9CC7FC}"/>
              </a:ext>
            </a:extLst>
          </p:cNvPr>
          <p:cNvPicPr>
            <a:picLocks noChangeAspect="1"/>
          </p:cNvPicPr>
          <p:nvPr/>
        </p:nvPicPr>
        <p:blipFill rotWithShape="1">
          <a:blip r:embed="rId2"/>
          <a:srcRect l="11793" r="11098"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C0F32CD-C54B-894F-AD36-05BA0DF763A0}"/>
              </a:ext>
            </a:extLst>
          </p:cNvPr>
          <p:cNvSpPr>
            <a:spLocks noGrp="1"/>
          </p:cNvSpPr>
          <p:nvPr>
            <p:ph type="title"/>
          </p:nvPr>
        </p:nvSpPr>
        <p:spPr>
          <a:xfrm>
            <a:off x="677333" y="609600"/>
            <a:ext cx="3851123" cy="1320800"/>
          </a:xfrm>
        </p:spPr>
        <p:txBody>
          <a:bodyPr>
            <a:normAutofit/>
          </a:bodyPr>
          <a:lstStyle/>
          <a:p>
            <a:r>
              <a:rPr lang="en-US" dirty="0"/>
              <a:t>My truth and My Truth</a:t>
            </a:r>
          </a:p>
        </p:txBody>
      </p:sp>
      <p:sp>
        <p:nvSpPr>
          <p:cNvPr id="3" name="Content Placeholder 2">
            <a:extLst>
              <a:ext uri="{FF2B5EF4-FFF2-40B4-BE49-F238E27FC236}">
                <a16:creationId xmlns:a16="http://schemas.microsoft.com/office/drawing/2014/main" id="{56DAB803-E484-DF41-AECD-47CA34DA15DF}"/>
              </a:ext>
            </a:extLst>
          </p:cNvPr>
          <p:cNvSpPr>
            <a:spLocks noGrp="1"/>
          </p:cNvSpPr>
          <p:nvPr>
            <p:ph idx="1"/>
          </p:nvPr>
        </p:nvSpPr>
        <p:spPr>
          <a:xfrm>
            <a:off x="677334" y="2160589"/>
            <a:ext cx="3851122" cy="3880773"/>
          </a:xfrm>
        </p:spPr>
        <p:txBody>
          <a:bodyPr>
            <a:normAutofit/>
          </a:bodyPr>
          <a:lstStyle/>
          <a:p>
            <a:pPr>
              <a:lnSpc>
                <a:spcPct val="90000"/>
              </a:lnSpc>
            </a:pPr>
            <a:r>
              <a:rPr lang="en-GB" sz="1700"/>
              <a:t>How can Love bring me to see with my heart that which my eyes do lot see? To see the treasure of Truth, wisdom and understanding in places that are hidden? </a:t>
            </a:r>
          </a:p>
          <a:p>
            <a:pPr>
              <a:lnSpc>
                <a:spcPct val="90000"/>
              </a:lnSpc>
            </a:pPr>
            <a:endParaRPr lang="en-US" sz="1700"/>
          </a:p>
          <a:p>
            <a:pPr>
              <a:lnSpc>
                <a:spcPct val="90000"/>
              </a:lnSpc>
            </a:pPr>
            <a:r>
              <a:rPr lang="en-GB" sz="1700"/>
              <a:t>How can love bring me to hear Truth with my heart that which my ears do not hear? How can love enable me to hear the sweet sound of Music which praises and glorifies my Creator in creation? Can Love help me to hear the call of the Caller that cries out to me with each breath of Life? </a:t>
            </a:r>
          </a:p>
          <a:p>
            <a:pPr>
              <a:lnSpc>
                <a:spcPct val="90000"/>
              </a:lnSpc>
            </a:pPr>
            <a:endParaRPr lang="en-US" sz="170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94764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DDE7C-A046-7C40-AEE0-5DBAE12246A8}"/>
              </a:ext>
            </a:extLst>
          </p:cNvPr>
          <p:cNvSpPr>
            <a:spLocks noGrp="1"/>
          </p:cNvSpPr>
          <p:nvPr>
            <p:ph type="title"/>
          </p:nvPr>
        </p:nvSpPr>
        <p:spPr>
          <a:xfrm>
            <a:off x="1043950" y="1179151"/>
            <a:ext cx="3300646" cy="4463889"/>
          </a:xfrm>
        </p:spPr>
        <p:txBody>
          <a:bodyPr anchor="ctr">
            <a:normAutofit/>
          </a:bodyPr>
          <a:lstStyle/>
          <a:p>
            <a:r>
              <a:rPr lang="en-US" dirty="0"/>
              <a:t>My truth and My Truth</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4E95B7-DC86-E846-9F81-018EE0E367D8}"/>
              </a:ext>
            </a:extLst>
          </p:cNvPr>
          <p:cNvSpPr>
            <a:spLocks noGrp="1"/>
          </p:cNvSpPr>
          <p:nvPr>
            <p:ph idx="1"/>
          </p:nvPr>
        </p:nvSpPr>
        <p:spPr>
          <a:xfrm>
            <a:off x="4978918" y="1109145"/>
            <a:ext cx="6341016" cy="4603900"/>
          </a:xfrm>
        </p:spPr>
        <p:txBody>
          <a:bodyPr anchor="ctr">
            <a:normAutofit/>
          </a:bodyPr>
          <a:lstStyle/>
          <a:p>
            <a:r>
              <a:rPr lang="en-GB" dirty="0"/>
              <a:t>Can Truth lead me to Eternal Life? Am I willing to sacrifice my physical life in order to share my truth with others in order to serve a Truth that is Above me? How can Truth lead me to sacrifice for my Creator for the sake of unconditional Love? </a:t>
            </a:r>
          </a:p>
          <a:p>
            <a:endParaRPr lang="en-US"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82508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A3B3-6CE4-D24A-8C3F-41AFE0F6F994}"/>
              </a:ext>
            </a:extLst>
          </p:cNvPr>
          <p:cNvSpPr>
            <a:spLocks noGrp="1"/>
          </p:cNvSpPr>
          <p:nvPr>
            <p:ph type="title"/>
          </p:nvPr>
        </p:nvSpPr>
        <p:spPr/>
        <p:txBody>
          <a:bodyPr/>
          <a:lstStyle/>
          <a:p>
            <a:r>
              <a:rPr lang="en-US" dirty="0"/>
              <a:t>My truth and My Truth</a:t>
            </a:r>
          </a:p>
        </p:txBody>
      </p:sp>
      <p:graphicFrame>
        <p:nvGraphicFramePr>
          <p:cNvPr id="5" name="Content Placeholder 2">
            <a:extLst>
              <a:ext uri="{FF2B5EF4-FFF2-40B4-BE49-F238E27FC236}">
                <a16:creationId xmlns:a16="http://schemas.microsoft.com/office/drawing/2014/main" id="{360B83D2-16DF-48B2-8B06-E12A67575E3C}"/>
              </a:ext>
            </a:extLst>
          </p:cNvPr>
          <p:cNvGraphicFramePr>
            <a:graphicFrameLocks noGrp="1"/>
          </p:cNvGraphicFramePr>
          <p:nvPr>
            <p:ph idx="1"/>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487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BBA75-380E-1D43-A6A4-798D9CE766DB}"/>
              </a:ext>
            </a:extLst>
          </p:cNvPr>
          <p:cNvSpPr>
            <a:spLocks noGrp="1"/>
          </p:cNvSpPr>
          <p:nvPr>
            <p:ph type="title"/>
          </p:nvPr>
        </p:nvSpPr>
        <p:spPr>
          <a:xfrm>
            <a:off x="652481" y="1382486"/>
            <a:ext cx="3547581" cy="4093028"/>
          </a:xfrm>
        </p:spPr>
        <p:txBody>
          <a:bodyPr anchor="ctr">
            <a:normAutofit/>
          </a:bodyPr>
          <a:lstStyle/>
          <a:p>
            <a:r>
              <a:rPr lang="en-US" sz="4400"/>
              <a:t>My truth and My Truth</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E44C0B8-CEF2-4CCF-9F85-663A79B5A15B}"/>
              </a:ext>
            </a:extLst>
          </p:cNvPr>
          <p:cNvGraphicFramePr>
            <a:graphicFrameLocks noGrp="1"/>
          </p:cNvGraphicFramePr>
          <p:nvPr>
            <p:ph idx="1"/>
            <p:extLst>
              <p:ext uri="{D42A27DB-BD31-4B8C-83A1-F6EECF244321}">
                <p14:modId xmlns:p14="http://schemas.microsoft.com/office/powerpoint/2010/main" val="91328128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7457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utumn Leaves">
            <a:extLst>
              <a:ext uri="{FF2B5EF4-FFF2-40B4-BE49-F238E27FC236}">
                <a16:creationId xmlns:a16="http://schemas.microsoft.com/office/drawing/2014/main" id="{92AC922B-5C3D-4525-AF0F-77AEB67A13D6}"/>
              </a:ext>
            </a:extLst>
          </p:cNvPr>
          <p:cNvPicPr>
            <a:picLocks noChangeAspect="1"/>
          </p:cNvPicPr>
          <p:nvPr/>
        </p:nvPicPr>
        <p:blipFill rotWithShape="1">
          <a:blip r:embed="rId2"/>
          <a:srcRect l="12622" r="1026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55C630F-D7C0-124F-8540-CCC200CD3941}"/>
              </a:ext>
            </a:extLst>
          </p:cNvPr>
          <p:cNvSpPr>
            <a:spLocks noGrp="1"/>
          </p:cNvSpPr>
          <p:nvPr>
            <p:ph type="title"/>
          </p:nvPr>
        </p:nvSpPr>
        <p:spPr>
          <a:xfrm>
            <a:off x="677333" y="609600"/>
            <a:ext cx="3851123" cy="1320800"/>
          </a:xfrm>
        </p:spPr>
        <p:txBody>
          <a:bodyPr>
            <a:normAutofit fontScale="90000"/>
          </a:bodyPr>
          <a:lstStyle/>
          <a:p>
            <a:r>
              <a:rPr lang="en-US" dirty="0"/>
              <a:t>My truth and My Truth</a:t>
            </a:r>
            <a:br>
              <a:rPr lang="en-US" dirty="0"/>
            </a:br>
            <a:endParaRPr lang="en-US" dirty="0"/>
          </a:p>
        </p:txBody>
      </p:sp>
      <p:sp>
        <p:nvSpPr>
          <p:cNvPr id="3" name="Content Placeholder 2">
            <a:extLst>
              <a:ext uri="{FF2B5EF4-FFF2-40B4-BE49-F238E27FC236}">
                <a16:creationId xmlns:a16="http://schemas.microsoft.com/office/drawing/2014/main" id="{A1062965-F6EC-0140-8CDE-9A694103F208}"/>
              </a:ext>
            </a:extLst>
          </p:cNvPr>
          <p:cNvSpPr>
            <a:spLocks noGrp="1"/>
          </p:cNvSpPr>
          <p:nvPr>
            <p:ph idx="1"/>
          </p:nvPr>
        </p:nvSpPr>
        <p:spPr>
          <a:xfrm>
            <a:off x="677334" y="2160589"/>
            <a:ext cx="3851122" cy="3880773"/>
          </a:xfrm>
        </p:spPr>
        <p:txBody>
          <a:bodyPr>
            <a:normAutofit fontScale="92500"/>
          </a:bodyPr>
          <a:lstStyle/>
          <a:p>
            <a:r>
              <a:rPr lang="en-GB" dirty="0"/>
              <a:t>How can following the path of my truth purify me In Preparation for my meeting with my Higher Truth so that we recognise one another?</a:t>
            </a:r>
          </a:p>
          <a:p>
            <a:r>
              <a:rPr lang="en-GB" dirty="0"/>
              <a:t>Can I transform my earthly being into a raging river of Truth and fire of Love so that it burns and washes away all that isn’t real about me and exposes/ reveals my true identity and essence to both myself and those around me, providing a light and warmth to those around me? </a:t>
            </a:r>
          </a:p>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7842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F77D-E5ED-B74B-9976-8839EF9B0E72}"/>
              </a:ext>
            </a:extLst>
          </p:cNvPr>
          <p:cNvSpPr>
            <a:spLocks noGrp="1"/>
          </p:cNvSpPr>
          <p:nvPr>
            <p:ph type="title"/>
          </p:nvPr>
        </p:nvSpPr>
        <p:spPr>
          <a:xfrm>
            <a:off x="838200" y="1195697"/>
            <a:ext cx="3200400" cy="4238118"/>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F10CF40F-D7F1-4734-BF85-56089F390A73}"/>
              </a:ext>
            </a:extLst>
          </p:cNvPr>
          <p:cNvGraphicFramePr>
            <a:graphicFrameLocks noGrp="1"/>
          </p:cNvGraphicFramePr>
          <p:nvPr>
            <p:ph idx="1"/>
            <p:extLst>
              <p:ext uri="{D42A27DB-BD31-4B8C-83A1-F6EECF244321}">
                <p14:modId xmlns:p14="http://schemas.microsoft.com/office/powerpoint/2010/main" val="1687840351"/>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7141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D1F78-4EB8-1444-9CBB-C235D7C08CFF}"/>
              </a:ext>
            </a:extLst>
          </p:cNvPr>
          <p:cNvSpPr>
            <a:spLocks noGrp="1"/>
          </p:cNvSpPr>
          <p:nvPr>
            <p:ph type="title"/>
          </p:nvPr>
        </p:nvSpPr>
        <p:spPr>
          <a:xfrm>
            <a:off x="1043950" y="1179151"/>
            <a:ext cx="3300646" cy="4463889"/>
          </a:xfrm>
        </p:spPr>
        <p:txBody>
          <a:bodyPr anchor="ctr">
            <a:normAutofit/>
          </a:bodyPr>
          <a:lstStyle/>
          <a:p>
            <a:r>
              <a:rPr lang="en-US" dirty="0"/>
              <a:t>My truth and my Truth</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EE57D3-AD3E-8A4B-94BA-2F27C75B1923}"/>
              </a:ext>
            </a:extLst>
          </p:cNvPr>
          <p:cNvSpPr>
            <a:spLocks noGrp="1"/>
          </p:cNvSpPr>
          <p:nvPr>
            <p:ph idx="1"/>
          </p:nvPr>
        </p:nvSpPr>
        <p:spPr>
          <a:xfrm>
            <a:off x="4978918" y="1109145"/>
            <a:ext cx="6341016" cy="4603900"/>
          </a:xfrm>
        </p:spPr>
        <p:txBody>
          <a:bodyPr anchor="ctr">
            <a:normAutofit/>
          </a:bodyPr>
          <a:lstStyle/>
          <a:p>
            <a:pPr marL="0" indent="0">
              <a:lnSpc>
                <a:spcPct val="90000"/>
              </a:lnSpc>
              <a:buNone/>
            </a:pPr>
            <a:endParaRPr lang="en-US" sz="1700"/>
          </a:p>
          <a:p>
            <a:pPr>
              <a:lnSpc>
                <a:spcPct val="90000"/>
              </a:lnSpc>
            </a:pPr>
            <a:r>
              <a:rPr lang="en-US" sz="1700"/>
              <a:t>Have I tried cleaving to the Divine through prayer/meditation and charity? The Source of my Life? The Source of my Provision? The Source of my Truth? The Source of my Knowledge? The Source of my Wisdom? The Source of my Understanding?  The Source of my Peace? The Source of my Love? The Source of my Forgiveness? The Source of my Mercy? The Source of my Compassion? The Source of Patience? The Source of my Strength? The Source of my Courage? The Source of my Humility? The Source of my Gratitude? The Source of my Respect? The Source of my Awe? The Source of my Perseverance and discipline? … To Whom Belong the Most Beautiful Attributes</a:t>
            </a:r>
          </a:p>
          <a:p>
            <a:pPr>
              <a:lnSpc>
                <a:spcPct val="90000"/>
              </a:lnSpc>
            </a:pPr>
            <a:endParaRPr lang="en-US" sz="1700"/>
          </a:p>
          <a:p>
            <a:pPr>
              <a:lnSpc>
                <a:spcPct val="90000"/>
              </a:lnSpc>
            </a:pPr>
            <a:r>
              <a:rPr lang="en-US" sz="1700"/>
              <a:t>The Source of all Divine Attributes that my human perception can perceive and strive to become one with? </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18942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28BFA-A6F4-C840-BF4B-F5C1C5C15C29}"/>
              </a:ext>
            </a:extLst>
          </p:cNvPr>
          <p:cNvSpPr>
            <a:spLocks noGrp="1"/>
          </p:cNvSpPr>
          <p:nvPr>
            <p:ph type="title"/>
          </p:nvPr>
        </p:nvSpPr>
        <p:spPr>
          <a:xfrm>
            <a:off x="652481" y="1382486"/>
            <a:ext cx="3547581" cy="4093028"/>
          </a:xfrm>
        </p:spPr>
        <p:txBody>
          <a:bodyPr anchor="ctr">
            <a:normAutofit/>
          </a:bodyPr>
          <a:lstStyle/>
          <a:p>
            <a:r>
              <a:rPr lang="en-US" sz="4400" dirty="0"/>
              <a:t>My Truth and My Relationships</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EA0804-A427-45A0-9E5B-F72606B6DE27}"/>
              </a:ext>
            </a:extLst>
          </p:cNvPr>
          <p:cNvGraphicFramePr>
            <a:graphicFrameLocks noGrp="1"/>
          </p:cNvGraphicFramePr>
          <p:nvPr>
            <p:ph idx="1"/>
            <p:extLst>
              <p:ext uri="{D42A27DB-BD31-4B8C-83A1-F6EECF244321}">
                <p14:modId xmlns:p14="http://schemas.microsoft.com/office/powerpoint/2010/main" val="1273833125"/>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204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8C8-7E8B-7843-B374-0C4BD7E0B77C}"/>
              </a:ext>
            </a:extLst>
          </p:cNvPr>
          <p:cNvSpPr>
            <a:spLocks noGrp="1"/>
          </p:cNvSpPr>
          <p:nvPr>
            <p:ph type="title"/>
          </p:nvPr>
        </p:nvSpPr>
        <p:spPr>
          <a:xfrm>
            <a:off x="677334" y="609600"/>
            <a:ext cx="8596668" cy="1320800"/>
          </a:xfrm>
        </p:spPr>
        <p:txBody>
          <a:bodyPr>
            <a:normAutofit/>
          </a:bodyPr>
          <a:lstStyle/>
          <a:p>
            <a:r>
              <a:rPr lang="en-US"/>
              <a:t>My Truth and my Relationships</a:t>
            </a:r>
          </a:p>
        </p:txBody>
      </p:sp>
      <p:graphicFrame>
        <p:nvGraphicFramePr>
          <p:cNvPr id="5" name="Content Placeholder 2">
            <a:extLst>
              <a:ext uri="{FF2B5EF4-FFF2-40B4-BE49-F238E27FC236}">
                <a16:creationId xmlns:a16="http://schemas.microsoft.com/office/drawing/2014/main" id="{12ECBADF-DFFA-42DD-933A-CA2F5A5BE487}"/>
              </a:ext>
            </a:extLst>
          </p:cNvPr>
          <p:cNvGraphicFramePr>
            <a:graphicFrameLocks noGrp="1"/>
          </p:cNvGraphicFramePr>
          <p:nvPr>
            <p:ph idx="1"/>
            <p:extLst>
              <p:ext uri="{D42A27DB-BD31-4B8C-83A1-F6EECF244321}">
                <p14:modId xmlns:p14="http://schemas.microsoft.com/office/powerpoint/2010/main" val="4269757356"/>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6837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3DB5A6D-938D-9940-BEE1-B965CA07D09A}"/>
              </a:ext>
            </a:extLst>
          </p:cNvPr>
          <p:cNvSpPr>
            <a:spLocks noGrp="1"/>
          </p:cNvSpPr>
          <p:nvPr>
            <p:ph type="title"/>
          </p:nvPr>
        </p:nvSpPr>
        <p:spPr>
          <a:xfrm>
            <a:off x="643467" y="816638"/>
            <a:ext cx="3367359" cy="5224724"/>
          </a:xfrm>
        </p:spPr>
        <p:txBody>
          <a:bodyPr anchor="ctr">
            <a:normAutofit/>
          </a:bodyPr>
          <a:lstStyle/>
          <a:p>
            <a:r>
              <a:rPr lang="en-US"/>
              <a:t>My Truth and my Relationships</a:t>
            </a:r>
          </a:p>
        </p:txBody>
      </p:sp>
      <p:sp>
        <p:nvSpPr>
          <p:cNvPr id="38" name="Content Placeholder 2">
            <a:extLst>
              <a:ext uri="{FF2B5EF4-FFF2-40B4-BE49-F238E27FC236}">
                <a16:creationId xmlns:a16="http://schemas.microsoft.com/office/drawing/2014/main" id="{5372A81F-701A-CB42-9FD3-22FB4CDCAEC4}"/>
              </a:ext>
            </a:extLst>
          </p:cNvPr>
          <p:cNvSpPr>
            <a:spLocks noGrp="1"/>
          </p:cNvSpPr>
          <p:nvPr>
            <p:ph idx="1"/>
          </p:nvPr>
        </p:nvSpPr>
        <p:spPr>
          <a:xfrm>
            <a:off x="4654295" y="816638"/>
            <a:ext cx="4619706" cy="5224724"/>
          </a:xfrm>
        </p:spPr>
        <p:txBody>
          <a:bodyPr anchor="ctr">
            <a:normAutofit/>
          </a:bodyPr>
          <a:lstStyle/>
          <a:p>
            <a:pPr>
              <a:lnSpc>
                <a:spcPct val="90000"/>
              </a:lnSpc>
            </a:pPr>
            <a:r>
              <a:rPr lang="en-GB" sz="900"/>
              <a:t>Do I deceive my partner in my speech and behaviour by not expressing my true identity? </a:t>
            </a:r>
          </a:p>
          <a:p>
            <a:pPr>
              <a:lnSpc>
                <a:spcPct val="90000"/>
              </a:lnSpc>
            </a:pPr>
            <a:r>
              <a:rPr lang="en-GB" sz="900"/>
              <a:t>Do I become the expectations of my partner or do I become the expectations of my Creator and what I believe to be True? </a:t>
            </a:r>
          </a:p>
          <a:p>
            <a:pPr>
              <a:lnSpc>
                <a:spcPct val="90000"/>
              </a:lnSpc>
            </a:pPr>
            <a:r>
              <a:rPr lang="en-GB" sz="900"/>
              <a:t>Do I worship Truth or do I worship my partner? Do I worship Truth or do I worship my own understanding of it?</a:t>
            </a:r>
          </a:p>
          <a:p>
            <a:pPr>
              <a:lnSpc>
                <a:spcPct val="90000"/>
              </a:lnSpc>
            </a:pPr>
            <a:r>
              <a:rPr lang="en-GB" sz="900"/>
              <a:t>Do I allow room for my partner to express his or her true identity or do I exert control over my partner so that he or she speaks and behaves in a way that serves my own purpose? </a:t>
            </a:r>
          </a:p>
          <a:p>
            <a:pPr>
              <a:lnSpc>
                <a:spcPct val="90000"/>
              </a:lnSpc>
            </a:pPr>
            <a:r>
              <a:rPr lang="en-GB" sz="900"/>
              <a:t>Would my partner be with me if they knew my true identity? Would I be with my partner if I really knew their true identity? </a:t>
            </a:r>
          </a:p>
          <a:p>
            <a:pPr>
              <a:lnSpc>
                <a:spcPct val="90000"/>
              </a:lnSpc>
            </a:pPr>
            <a:r>
              <a:rPr lang="en-GB" sz="900"/>
              <a:t>Does my partner really love me for who I am and who I want to become? Do I love them for who they really are and who they want to become? </a:t>
            </a:r>
          </a:p>
          <a:p>
            <a:pPr>
              <a:lnSpc>
                <a:spcPct val="90000"/>
              </a:lnSpc>
            </a:pPr>
            <a:r>
              <a:rPr lang="en-GB" sz="900"/>
              <a:t>How can I experience true unconditional love if I am not true and sincere in my interaction with my partner?</a:t>
            </a:r>
          </a:p>
          <a:p>
            <a:pPr>
              <a:lnSpc>
                <a:spcPct val="90000"/>
              </a:lnSpc>
            </a:pPr>
            <a:r>
              <a:rPr lang="en-GB" sz="900"/>
              <a:t>Do I choose to put a veil over my vision and cover my ears and heart in order not to face the true reality of my false relationships? Who am I deceiving other than myself? </a:t>
            </a:r>
          </a:p>
          <a:p>
            <a:pPr>
              <a:lnSpc>
                <a:spcPct val="90000"/>
              </a:lnSpc>
            </a:pPr>
            <a:r>
              <a:rPr lang="en-GB" sz="900"/>
              <a:t>Why do my relationships not last? Is it because as soon as I uncover the essence of my true identity to another, they realise they do not love me? Or is it because as soon as my partner reveals their hidden nature which does not suit or serve my purpose- I am ready to break my commitment to them without taking any responsibility? </a:t>
            </a:r>
          </a:p>
          <a:p>
            <a:pPr>
              <a:lnSpc>
                <a:spcPct val="90000"/>
              </a:lnSpc>
            </a:pPr>
            <a:r>
              <a:rPr lang="en-GB" sz="900"/>
              <a:t>How can my truth help me to find, give and receive True Love and therefore stay more committed to trying to make my relationships work? </a:t>
            </a:r>
          </a:p>
          <a:p>
            <a:pPr>
              <a:lnSpc>
                <a:spcPct val="90000"/>
              </a:lnSpc>
            </a:pPr>
            <a:r>
              <a:rPr lang="en-GB" sz="900"/>
              <a:t>How can seeking truth help me to learn from my partner, and seek to understand and listen more to my partner’s perspective of truth instead of making them ‘wrong’ all the time?</a:t>
            </a:r>
          </a:p>
          <a:p>
            <a:pPr>
              <a:lnSpc>
                <a:spcPct val="90000"/>
              </a:lnSpc>
            </a:pPr>
            <a:endParaRPr lang="en-US" sz="900"/>
          </a:p>
        </p:txBody>
      </p:sp>
    </p:spTree>
    <p:extLst>
      <p:ext uri="{BB962C8B-B14F-4D97-AF65-F5344CB8AC3E}">
        <p14:creationId xmlns:p14="http://schemas.microsoft.com/office/powerpoint/2010/main" val="1335579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E13B08-29E8-C341-9BEB-6FCFAC6D4222}"/>
              </a:ext>
            </a:extLst>
          </p:cNvPr>
          <p:cNvSpPr>
            <a:spLocks noGrp="1"/>
          </p:cNvSpPr>
          <p:nvPr>
            <p:ph idx="1"/>
          </p:nvPr>
        </p:nvSpPr>
        <p:spPr>
          <a:xfrm>
            <a:off x="677334" y="1253067"/>
            <a:ext cx="6155266" cy="4351866"/>
          </a:xfrm>
        </p:spPr>
        <p:txBody>
          <a:bodyPr anchor="ctr">
            <a:normAutofit/>
          </a:bodyPr>
          <a:lstStyle/>
          <a:p>
            <a:pPr>
              <a:lnSpc>
                <a:spcPct val="90000"/>
              </a:lnSpc>
            </a:pPr>
            <a:r>
              <a:rPr lang="en-US"/>
              <a:t>What is more important to me?</a:t>
            </a:r>
          </a:p>
          <a:p>
            <a:pPr>
              <a:lnSpc>
                <a:spcPct val="90000"/>
              </a:lnSpc>
            </a:pPr>
            <a:endParaRPr lang="en-US"/>
          </a:p>
          <a:p>
            <a:pPr>
              <a:lnSpc>
                <a:spcPct val="90000"/>
              </a:lnSpc>
            </a:pPr>
            <a:r>
              <a:rPr lang="en-US"/>
              <a:t>Having a Direct relationship with The Source of My Truth, or putting my partner in between us? Should my partner put me before his or her Source of Truth? Does this not divide Our Source of Truth into different ‘truths’ which cause division and separation between us? </a:t>
            </a:r>
          </a:p>
          <a:p>
            <a:pPr>
              <a:lnSpc>
                <a:spcPct val="90000"/>
              </a:lnSpc>
            </a:pPr>
            <a:endParaRPr lang="en-US"/>
          </a:p>
          <a:p>
            <a:pPr>
              <a:lnSpc>
                <a:spcPct val="90000"/>
              </a:lnSpc>
            </a:pPr>
            <a:r>
              <a:rPr lang="en-US"/>
              <a:t>Would it not work better if The Source of Our Truth was in between myself and my partner? So That each of us face Our Source and have a direct connection with Him, and through Him/and the sincere seeking of Truth and inclining towards it, we become One and Unite in Truth?</a:t>
            </a:r>
          </a:p>
        </p:txBody>
      </p:sp>
      <p:sp>
        <p:nvSpPr>
          <p:cNvPr id="33" name="Rectangle 32">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5" name="Straight Connector 34">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3250209-C3C3-B540-B917-192F5210030B}"/>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Relationships</a:t>
            </a:r>
          </a:p>
        </p:txBody>
      </p:sp>
    </p:spTree>
    <p:extLst>
      <p:ext uri="{BB962C8B-B14F-4D97-AF65-F5344CB8AC3E}">
        <p14:creationId xmlns:p14="http://schemas.microsoft.com/office/powerpoint/2010/main" val="3366456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71CF-AC29-8648-863C-95BF6ED2BDAA}"/>
              </a:ext>
            </a:extLst>
          </p:cNvPr>
          <p:cNvSpPr>
            <a:spLocks noGrp="1"/>
          </p:cNvSpPr>
          <p:nvPr>
            <p:ph type="title"/>
          </p:nvPr>
        </p:nvSpPr>
        <p:spPr>
          <a:xfrm>
            <a:off x="677334" y="609600"/>
            <a:ext cx="8596668" cy="1320800"/>
          </a:xfrm>
        </p:spPr>
        <p:txBody>
          <a:bodyPr>
            <a:normAutofit/>
          </a:bodyPr>
          <a:lstStyle/>
          <a:p>
            <a:r>
              <a:rPr lang="en-US"/>
              <a:t>My Truth and my Relationships</a:t>
            </a:r>
          </a:p>
        </p:txBody>
      </p:sp>
      <p:graphicFrame>
        <p:nvGraphicFramePr>
          <p:cNvPr id="5" name="Content Placeholder 2">
            <a:extLst>
              <a:ext uri="{FF2B5EF4-FFF2-40B4-BE49-F238E27FC236}">
                <a16:creationId xmlns:a16="http://schemas.microsoft.com/office/drawing/2014/main" id="{1BD73A36-A43B-49E0-B703-42F2B5536593}"/>
              </a:ext>
            </a:extLst>
          </p:cNvPr>
          <p:cNvGraphicFramePr>
            <a:graphicFrameLocks noGrp="1"/>
          </p:cNvGraphicFramePr>
          <p:nvPr>
            <p:ph idx="1"/>
            <p:extLst>
              <p:ext uri="{D42A27DB-BD31-4B8C-83A1-F6EECF244321}">
                <p14:modId xmlns:p14="http://schemas.microsoft.com/office/powerpoint/2010/main" val="2126465137"/>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717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901ED-EE29-2146-BD6D-AB4D27D88A8F}"/>
              </a:ext>
            </a:extLst>
          </p:cNvPr>
          <p:cNvSpPr>
            <a:spLocks noGrp="1"/>
          </p:cNvSpPr>
          <p:nvPr>
            <p:ph type="title"/>
          </p:nvPr>
        </p:nvSpPr>
        <p:spPr>
          <a:xfrm>
            <a:off x="1043950" y="1179151"/>
            <a:ext cx="3300646" cy="4463889"/>
          </a:xfrm>
        </p:spPr>
        <p:txBody>
          <a:bodyPr anchor="ctr">
            <a:normAutofit/>
          </a:bodyPr>
          <a:lstStyle/>
          <a:p>
            <a:r>
              <a:rPr lang="en-US"/>
              <a:t>My Truth and my Relationships</a:t>
            </a:r>
          </a:p>
        </p:txBody>
      </p:sp>
      <p:sp>
        <p:nvSpPr>
          <p:cNvPr id="27" name="Isosceles Triangle 26">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29" name="Straight Connector 28">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5475D7-E377-794C-B105-94DEB289CEAB}"/>
              </a:ext>
            </a:extLst>
          </p:cNvPr>
          <p:cNvSpPr>
            <a:spLocks noGrp="1"/>
          </p:cNvSpPr>
          <p:nvPr>
            <p:ph idx="1"/>
          </p:nvPr>
        </p:nvSpPr>
        <p:spPr>
          <a:xfrm>
            <a:off x="4978918" y="1109145"/>
            <a:ext cx="6341016" cy="4603900"/>
          </a:xfrm>
        </p:spPr>
        <p:txBody>
          <a:bodyPr anchor="ctr">
            <a:normAutofit/>
          </a:bodyPr>
          <a:lstStyle/>
          <a:p>
            <a:pPr>
              <a:lnSpc>
                <a:spcPct val="90000"/>
              </a:lnSpc>
            </a:pPr>
            <a:r>
              <a:rPr lang="en-US" sz="1500"/>
              <a:t>What is more important to me? </a:t>
            </a:r>
          </a:p>
          <a:p>
            <a:pPr>
              <a:lnSpc>
                <a:spcPct val="90000"/>
              </a:lnSpc>
            </a:pPr>
            <a:endParaRPr lang="en-US" sz="1500"/>
          </a:p>
          <a:p>
            <a:pPr>
              <a:lnSpc>
                <a:spcPct val="90000"/>
              </a:lnSpc>
            </a:pPr>
            <a:r>
              <a:rPr lang="en-US" sz="1500"/>
              <a:t>Having a direct relationship with The Source of my Truth, or putting others in between myself and my Truth as deities which themselves rely on the Same Source of Truth for their knowledge? </a:t>
            </a:r>
          </a:p>
          <a:p>
            <a:pPr>
              <a:lnSpc>
                <a:spcPct val="90000"/>
              </a:lnSpc>
            </a:pPr>
            <a:endParaRPr lang="en-US" sz="1500"/>
          </a:p>
          <a:p>
            <a:pPr>
              <a:lnSpc>
                <a:spcPct val="90000"/>
              </a:lnSpc>
            </a:pPr>
            <a:r>
              <a:rPr lang="en-US" sz="1500"/>
              <a:t>Who shall I ask first for help?- my Source of Truth that is part of me, or my teacher? Doctor? Parent? Scholar? My Partner? My Children? Is it not more reliable to rely solely on my Source of Truth, Wisdom and Understanding to direct me to others and teach me through them ( if He chooses) , rather than to rely solely on others to direct me to The Source of My Truth?</a:t>
            </a:r>
          </a:p>
          <a:p>
            <a:pPr>
              <a:lnSpc>
                <a:spcPct val="90000"/>
              </a:lnSpc>
            </a:pPr>
            <a:endParaRPr lang="en-US" sz="1500"/>
          </a:p>
          <a:p>
            <a:pPr>
              <a:lnSpc>
                <a:spcPct val="90000"/>
              </a:lnSpc>
            </a:pPr>
            <a:r>
              <a:rPr lang="en-US" sz="1500"/>
              <a:t>Is there not danger where Truth is mixed with falsehood? How can my teachers and scholars and parents guide me better than my Creator and Source of Truth? Why would my Source of Truth require that others bring me close to Him? Is He not Able to do that Himself?  </a:t>
            </a:r>
          </a:p>
          <a:p>
            <a:pPr>
              <a:lnSpc>
                <a:spcPct val="90000"/>
              </a:lnSpc>
            </a:pPr>
            <a:endParaRPr lang="en-US" sz="1500"/>
          </a:p>
        </p:txBody>
      </p:sp>
      <p:sp>
        <p:nvSpPr>
          <p:cNvPr id="31" name="Isosceles Triangle 30">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06428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C26C3A-5B3D-2748-A74D-C799FC4AFDCE}"/>
              </a:ext>
            </a:extLst>
          </p:cNvPr>
          <p:cNvSpPr>
            <a:spLocks noGrp="1"/>
          </p:cNvSpPr>
          <p:nvPr>
            <p:ph idx="1"/>
          </p:nvPr>
        </p:nvSpPr>
        <p:spPr>
          <a:xfrm>
            <a:off x="677334" y="1253067"/>
            <a:ext cx="6155266" cy="4351866"/>
          </a:xfrm>
        </p:spPr>
        <p:txBody>
          <a:bodyPr anchor="ctr">
            <a:normAutofit/>
          </a:bodyPr>
          <a:lstStyle/>
          <a:p>
            <a:r>
              <a:rPr lang="en-US" dirty="0"/>
              <a:t>Am I questioning the authenticity and Truth to all that I am reading right now? Am I relying on this to save me? If so- how can this save me? Is it separate from me? Or is it part of me? Am I not the one asking the questions here? Is it not I/Me that needs to do the work in order to be saved? To Question? To Ponder? To Think? To Pray? To Meditate? To Clarify? To use my logic and reason? To take responsibility of my own unique path to Truth, responsibility for my life, and seek my unique Higher Purpose in my Life? Who better to rely on than my Creator- The Source of Me? The Source of all Knowledge and Wisdom? To Whom everything belongs, To Whom everything returns? </a:t>
            </a:r>
          </a:p>
          <a:p>
            <a:endParaRPr lang="en-US" dirty="0"/>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3C0018A-3101-9F4D-970B-D9AAF7630280}"/>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My Truth and my Relationships</a:t>
            </a:r>
          </a:p>
        </p:txBody>
      </p:sp>
    </p:spTree>
    <p:extLst>
      <p:ext uri="{BB962C8B-B14F-4D97-AF65-F5344CB8AC3E}">
        <p14:creationId xmlns:p14="http://schemas.microsoft.com/office/powerpoint/2010/main" val="3893563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59B4A6-1543-E54F-9C8D-678DFAA1FAE4}"/>
              </a:ext>
            </a:extLst>
          </p:cNvPr>
          <p:cNvSpPr>
            <a:spLocks noGrp="1"/>
          </p:cNvSpPr>
          <p:nvPr>
            <p:ph type="title"/>
          </p:nvPr>
        </p:nvSpPr>
        <p:spPr>
          <a:xfrm>
            <a:off x="652481" y="1382486"/>
            <a:ext cx="3547581" cy="4093028"/>
          </a:xfrm>
        </p:spPr>
        <p:txBody>
          <a:bodyPr anchor="ctr">
            <a:normAutofit/>
          </a:bodyPr>
          <a:lstStyle/>
          <a:p>
            <a:r>
              <a:rPr lang="en-US" sz="4400"/>
              <a:t>My Truth and My Relationships</a:t>
            </a:r>
          </a:p>
        </p:txBody>
      </p:sp>
      <p:grpSp>
        <p:nvGrpSpPr>
          <p:cNvPr id="22" name="Group 2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3" name="Straight Connector 2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3" name="Rectangle 3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2">
            <a:extLst>
              <a:ext uri="{FF2B5EF4-FFF2-40B4-BE49-F238E27FC236}">
                <a16:creationId xmlns:a16="http://schemas.microsoft.com/office/drawing/2014/main" id="{A63E7C50-1F06-40EB-84B2-C0E25990BC1A}"/>
              </a:ext>
            </a:extLst>
          </p:cNvPr>
          <p:cNvGraphicFramePr>
            <a:graphicFrameLocks noGrp="1"/>
          </p:cNvGraphicFramePr>
          <p:nvPr>
            <p:ph idx="1"/>
            <p:extLst>
              <p:ext uri="{D42A27DB-BD31-4B8C-83A1-F6EECF244321}">
                <p14:modId xmlns:p14="http://schemas.microsoft.com/office/powerpoint/2010/main" val="174914319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490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98669-37C5-564C-B270-09E9EEC97AAC}"/>
              </a:ext>
            </a:extLst>
          </p:cNvPr>
          <p:cNvSpPr>
            <a:spLocks noGrp="1"/>
          </p:cNvSpPr>
          <p:nvPr>
            <p:ph type="title"/>
          </p:nvPr>
        </p:nvSpPr>
        <p:spPr>
          <a:xfrm>
            <a:off x="652481" y="1382486"/>
            <a:ext cx="3547581" cy="4093028"/>
          </a:xfrm>
        </p:spPr>
        <p:txBody>
          <a:bodyPr anchor="ctr">
            <a:normAutofit/>
          </a:bodyPr>
          <a:lstStyle/>
          <a:p>
            <a:r>
              <a:rPr lang="en-US" sz="4400"/>
              <a:t>My Truth and my Relationships</a:t>
            </a:r>
          </a:p>
        </p:txBody>
      </p:sp>
      <p:grpSp>
        <p:nvGrpSpPr>
          <p:cNvPr id="49" name="Group 48">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50" name="Straight Connector 49">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0" name="Rectangle 59">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Content Placeholder 2">
            <a:extLst>
              <a:ext uri="{FF2B5EF4-FFF2-40B4-BE49-F238E27FC236}">
                <a16:creationId xmlns:a16="http://schemas.microsoft.com/office/drawing/2014/main" id="{DCFD92A2-6B08-4606-99D0-56514845BF5C}"/>
              </a:ext>
            </a:extLst>
          </p:cNvPr>
          <p:cNvGraphicFramePr>
            <a:graphicFrameLocks noGrp="1"/>
          </p:cNvGraphicFramePr>
          <p:nvPr>
            <p:ph idx="1"/>
            <p:extLst>
              <p:ext uri="{D42A27DB-BD31-4B8C-83A1-F6EECF244321}">
                <p14:modId xmlns:p14="http://schemas.microsoft.com/office/powerpoint/2010/main" val="150172417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210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3993-5E15-124E-B4A4-8756F318596D}"/>
              </a:ext>
            </a:extLst>
          </p:cNvPr>
          <p:cNvSpPr>
            <a:spLocks noGrp="1"/>
          </p:cNvSpPr>
          <p:nvPr>
            <p:ph type="title"/>
          </p:nvPr>
        </p:nvSpPr>
        <p:spPr>
          <a:xfrm>
            <a:off x="838200" y="1195697"/>
            <a:ext cx="3200400" cy="4238118"/>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BA6D47E3-5B2C-4F3C-BED3-13A7699816B9}"/>
              </a:ext>
            </a:extLst>
          </p:cNvPr>
          <p:cNvGraphicFramePr>
            <a:graphicFrameLocks noGrp="1"/>
          </p:cNvGraphicFramePr>
          <p:nvPr>
            <p:ph idx="1"/>
            <p:extLst>
              <p:ext uri="{D42A27DB-BD31-4B8C-83A1-F6EECF244321}">
                <p14:modId xmlns:p14="http://schemas.microsoft.com/office/powerpoint/2010/main" val="2717022741"/>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246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8F27BB9-5405-C345-A93B-3F0F8FC08E39}"/>
              </a:ext>
            </a:extLst>
          </p:cNvPr>
          <p:cNvSpPr>
            <a:spLocks noGrp="1"/>
          </p:cNvSpPr>
          <p:nvPr>
            <p:ph type="title"/>
          </p:nvPr>
        </p:nvSpPr>
        <p:spPr>
          <a:xfrm>
            <a:off x="677334" y="609600"/>
            <a:ext cx="8596668" cy="1320800"/>
          </a:xfrm>
        </p:spPr>
        <p:txBody>
          <a:bodyPr>
            <a:normAutofit/>
          </a:bodyPr>
          <a:lstStyle/>
          <a:p>
            <a:r>
              <a:rPr lang="en-US"/>
              <a:t>How can I Become more Truthful?</a:t>
            </a:r>
          </a:p>
        </p:txBody>
      </p:sp>
      <p:graphicFrame>
        <p:nvGraphicFramePr>
          <p:cNvPr id="50" name="Content Placeholder 2">
            <a:extLst>
              <a:ext uri="{FF2B5EF4-FFF2-40B4-BE49-F238E27FC236}">
                <a16:creationId xmlns:a16="http://schemas.microsoft.com/office/drawing/2014/main" id="{E7C57F72-1933-4229-BBF0-ECD651BA3EA8}"/>
              </a:ext>
            </a:extLst>
          </p:cNvPr>
          <p:cNvGraphicFramePr>
            <a:graphicFrameLocks noGrp="1"/>
          </p:cNvGraphicFramePr>
          <p:nvPr>
            <p:ph idx="1"/>
            <p:extLst>
              <p:ext uri="{D42A27DB-BD31-4B8C-83A1-F6EECF244321}">
                <p14:modId xmlns:p14="http://schemas.microsoft.com/office/powerpoint/2010/main" val="224344939"/>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433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A8CA-9A8C-514E-9F76-9015C41B9573}"/>
              </a:ext>
            </a:extLst>
          </p:cNvPr>
          <p:cNvSpPr>
            <a:spLocks noGrp="1"/>
          </p:cNvSpPr>
          <p:nvPr>
            <p:ph type="title"/>
          </p:nvPr>
        </p:nvSpPr>
        <p:spPr/>
        <p:txBody>
          <a:bodyPr>
            <a:normAutofit/>
          </a:bodyPr>
          <a:lstStyle/>
          <a:p>
            <a:r>
              <a:rPr lang="en-US" dirty="0"/>
              <a:t>How can I seek Truth with my Brain?</a:t>
            </a:r>
          </a:p>
        </p:txBody>
      </p:sp>
      <p:sp>
        <p:nvSpPr>
          <p:cNvPr id="3" name="Content Placeholder 2">
            <a:extLst>
              <a:ext uri="{FF2B5EF4-FFF2-40B4-BE49-F238E27FC236}">
                <a16:creationId xmlns:a16="http://schemas.microsoft.com/office/drawing/2014/main" id="{F0DBEEA3-F86F-1942-8A69-F5B439D823C5}"/>
              </a:ext>
            </a:extLst>
          </p:cNvPr>
          <p:cNvSpPr>
            <a:spLocks noGrp="1"/>
          </p:cNvSpPr>
          <p:nvPr>
            <p:ph idx="1"/>
          </p:nvPr>
        </p:nvSpPr>
        <p:spPr/>
        <p:txBody>
          <a:bodyPr>
            <a:normAutofit/>
          </a:bodyPr>
          <a:lstStyle/>
          <a:p>
            <a:r>
              <a:rPr lang="en-US" dirty="0"/>
              <a:t>Have I tried…</a:t>
            </a:r>
          </a:p>
          <a:p>
            <a:r>
              <a:rPr lang="en-US" dirty="0"/>
              <a:t>Using my mind to question the Truth of what I read or hear or see  or feel using my logic, reason and my intellect?</a:t>
            </a:r>
          </a:p>
          <a:p>
            <a:r>
              <a:rPr lang="en-US" dirty="0"/>
              <a:t>Self-reflection?</a:t>
            </a:r>
          </a:p>
          <a:p>
            <a:r>
              <a:rPr lang="en-US" dirty="0"/>
              <a:t>Mindfulness?</a:t>
            </a:r>
          </a:p>
          <a:p>
            <a:r>
              <a:rPr lang="en-US" dirty="0"/>
              <a:t>Taking time for disciplined prayer/meditation where I concentrate on the concept of Truth and other Divine Attributes so that it can help me see areas of myself that I need to work on? </a:t>
            </a:r>
          </a:p>
          <a:p>
            <a:r>
              <a:rPr lang="en-US" dirty="0"/>
              <a:t>Respectfully Listening to others about their perspectives of truth, to help me question myself and my truth in comparison?</a:t>
            </a:r>
          </a:p>
        </p:txBody>
      </p:sp>
    </p:spTree>
    <p:extLst>
      <p:ext uri="{BB962C8B-B14F-4D97-AF65-F5344CB8AC3E}">
        <p14:creationId xmlns:p14="http://schemas.microsoft.com/office/powerpoint/2010/main" val="434309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B8BDE-6772-DB4D-B86F-AABCFE1CD171}"/>
              </a:ext>
            </a:extLst>
          </p:cNvPr>
          <p:cNvSpPr>
            <a:spLocks noGrp="1"/>
          </p:cNvSpPr>
          <p:nvPr>
            <p:ph type="title"/>
          </p:nvPr>
        </p:nvSpPr>
        <p:spPr>
          <a:xfrm>
            <a:off x="1286933" y="609600"/>
            <a:ext cx="10197494" cy="1099457"/>
          </a:xfrm>
        </p:spPr>
        <p:txBody>
          <a:bodyPr>
            <a:normAutofit/>
          </a:bodyPr>
          <a:lstStyle/>
          <a:p>
            <a:r>
              <a:rPr lang="en-US"/>
              <a:t>How can I seek Truth with my Brain?</a:t>
            </a:r>
          </a:p>
        </p:txBody>
      </p:sp>
      <p:sp>
        <p:nvSpPr>
          <p:cNvPr id="29" name="Isosceles Triangle 2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0FB436B-9D42-4868-820C-ACD763B3F8B9}"/>
              </a:ext>
            </a:extLst>
          </p:cNvPr>
          <p:cNvGraphicFramePr>
            <a:graphicFrameLocks noGrp="1"/>
          </p:cNvGraphicFramePr>
          <p:nvPr>
            <p:ph idx="1"/>
            <p:extLst>
              <p:ext uri="{D42A27DB-BD31-4B8C-83A1-F6EECF244321}">
                <p14:modId xmlns:p14="http://schemas.microsoft.com/office/powerpoint/2010/main" val="209093017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64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0591C-FA5F-9940-AA6F-172B357BEE32}"/>
              </a:ext>
            </a:extLst>
          </p:cNvPr>
          <p:cNvSpPr>
            <a:spLocks noGrp="1"/>
          </p:cNvSpPr>
          <p:nvPr>
            <p:ph type="title"/>
          </p:nvPr>
        </p:nvSpPr>
        <p:spPr>
          <a:xfrm>
            <a:off x="1286933" y="609600"/>
            <a:ext cx="10197494" cy="1099457"/>
          </a:xfrm>
        </p:spPr>
        <p:txBody>
          <a:bodyPr>
            <a:normAutofit/>
          </a:bodyPr>
          <a:lstStyle/>
          <a:p>
            <a:r>
              <a:rPr lang="en-US"/>
              <a:t>How can I seek Truth with my Brain?</a:t>
            </a:r>
          </a:p>
        </p:txBody>
      </p:sp>
      <p:sp>
        <p:nvSpPr>
          <p:cNvPr id="37" name="Isosceles Triangle 3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5E009736-A031-40F4-8C12-BD079AEF9FD5}"/>
              </a:ext>
            </a:extLst>
          </p:cNvPr>
          <p:cNvGraphicFramePr>
            <a:graphicFrameLocks noGrp="1"/>
          </p:cNvGraphicFramePr>
          <p:nvPr>
            <p:ph idx="1"/>
            <p:extLst>
              <p:ext uri="{D42A27DB-BD31-4B8C-83A1-F6EECF244321}">
                <p14:modId xmlns:p14="http://schemas.microsoft.com/office/powerpoint/2010/main" val="368287948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190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90F9AC-652B-A64F-84D7-699CD7CAD1FB}"/>
              </a:ext>
            </a:extLst>
          </p:cNvPr>
          <p:cNvSpPr>
            <a:spLocks noGrp="1"/>
          </p:cNvSpPr>
          <p:nvPr>
            <p:ph type="title"/>
          </p:nvPr>
        </p:nvSpPr>
        <p:spPr>
          <a:xfrm>
            <a:off x="1333502" y="609600"/>
            <a:ext cx="8596668" cy="1320800"/>
          </a:xfrm>
        </p:spPr>
        <p:txBody>
          <a:bodyPr>
            <a:normAutofit/>
          </a:bodyPr>
          <a:lstStyle/>
          <a:p>
            <a:r>
              <a:rPr lang="en-US" dirty="0"/>
              <a:t>How can I seek Truth with my Brain?</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611DB6B-CCCE-3A42-B4F6-226402C1C792}"/>
              </a:ext>
            </a:extLst>
          </p:cNvPr>
          <p:cNvSpPr>
            <a:spLocks noGrp="1"/>
          </p:cNvSpPr>
          <p:nvPr>
            <p:ph idx="1"/>
          </p:nvPr>
        </p:nvSpPr>
        <p:spPr>
          <a:xfrm>
            <a:off x="1333502" y="2160589"/>
            <a:ext cx="8596668" cy="3880773"/>
          </a:xfrm>
        </p:spPr>
        <p:txBody>
          <a:bodyPr>
            <a:normAutofit/>
          </a:bodyPr>
          <a:lstStyle/>
          <a:p>
            <a:r>
              <a:rPr lang="en-US" dirty="0"/>
              <a:t>Have I tried…</a:t>
            </a:r>
          </a:p>
          <a:p>
            <a:endParaRPr lang="en-US" dirty="0"/>
          </a:p>
          <a:p>
            <a:r>
              <a:rPr lang="en-US" dirty="0"/>
              <a:t>Learning from different perspectives of religion and science and culture using books, social media, film, podcasts, debates, while seeking help and guidance directly from my Source of Truth to help me make good judgement of right from wrong, Truth from Falsehood? </a:t>
            </a:r>
          </a:p>
          <a:p>
            <a:endParaRPr lang="en-US" dirty="0"/>
          </a:p>
          <a:p>
            <a:r>
              <a:rPr lang="en-US" dirty="0"/>
              <a:t>Accepting that just because my brain does not understand something yet, it does not mean that what I do not understand is not valid or truth.</a:t>
            </a:r>
          </a:p>
          <a:p>
            <a:endParaRPr lang="en-US" dirty="0"/>
          </a:p>
          <a:p>
            <a:r>
              <a:rPr lang="en-US" dirty="0"/>
              <a:t>Not being shy or afraid or too proud to admit when ‘I don’t Know…’ </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86630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09E3D-FA13-E443-8926-3AC265AE1CE4}"/>
              </a:ext>
            </a:extLst>
          </p:cNvPr>
          <p:cNvSpPr>
            <a:spLocks noGrp="1"/>
          </p:cNvSpPr>
          <p:nvPr>
            <p:ph type="title"/>
          </p:nvPr>
        </p:nvSpPr>
        <p:spPr>
          <a:xfrm>
            <a:off x="1286933" y="609600"/>
            <a:ext cx="10197494" cy="1099457"/>
          </a:xfrm>
        </p:spPr>
        <p:txBody>
          <a:bodyPr>
            <a:normAutofit/>
          </a:bodyPr>
          <a:lstStyle/>
          <a:p>
            <a:r>
              <a:rPr lang="en-US"/>
              <a:t>How can I seek Truth with my Brain?</a:t>
            </a:r>
          </a:p>
        </p:txBody>
      </p:sp>
      <p:sp>
        <p:nvSpPr>
          <p:cNvPr id="32" name="Isosceles Triangle 3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A3F238FD-1AA3-440F-B005-C7D93C1F9899}"/>
              </a:ext>
            </a:extLst>
          </p:cNvPr>
          <p:cNvGraphicFramePr>
            <a:graphicFrameLocks noGrp="1"/>
          </p:cNvGraphicFramePr>
          <p:nvPr>
            <p:ph idx="1"/>
            <p:extLst>
              <p:ext uri="{D42A27DB-BD31-4B8C-83A1-F6EECF244321}">
                <p14:modId xmlns:p14="http://schemas.microsoft.com/office/powerpoint/2010/main" val="424337733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0695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02C33-3FBB-8C40-9873-A344CE5A67D1}"/>
              </a:ext>
            </a:extLst>
          </p:cNvPr>
          <p:cNvSpPr>
            <a:spLocks noGrp="1"/>
          </p:cNvSpPr>
          <p:nvPr>
            <p:ph type="title"/>
          </p:nvPr>
        </p:nvSpPr>
        <p:spPr>
          <a:xfrm>
            <a:off x="1286933" y="609600"/>
            <a:ext cx="10197494" cy="1099457"/>
          </a:xfrm>
        </p:spPr>
        <p:txBody>
          <a:bodyPr>
            <a:normAutofit/>
          </a:bodyPr>
          <a:lstStyle/>
          <a:p>
            <a:r>
              <a:rPr lang="en-US"/>
              <a:t>How can I seek Truth with my Heart?</a:t>
            </a:r>
            <a:endParaRPr lang="en-US" dirty="0"/>
          </a:p>
        </p:txBody>
      </p:sp>
      <p:sp>
        <p:nvSpPr>
          <p:cNvPr id="39" name="Isosceles Triangle 1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6D4FE646-78D8-4A16-BDBF-AB9AD8C3FCDA}"/>
              </a:ext>
            </a:extLst>
          </p:cNvPr>
          <p:cNvGraphicFramePr>
            <a:graphicFrameLocks noGrp="1"/>
          </p:cNvGraphicFramePr>
          <p:nvPr>
            <p:ph idx="1"/>
            <p:extLst>
              <p:ext uri="{D42A27DB-BD31-4B8C-83A1-F6EECF244321}">
                <p14:modId xmlns:p14="http://schemas.microsoft.com/office/powerpoint/2010/main" val="411587769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204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DAD6-1E16-2249-9CB4-61A960F70860}"/>
              </a:ext>
            </a:extLst>
          </p:cNvPr>
          <p:cNvSpPr>
            <a:spLocks noGrp="1"/>
          </p:cNvSpPr>
          <p:nvPr>
            <p:ph type="title"/>
          </p:nvPr>
        </p:nvSpPr>
        <p:spPr/>
        <p:txBody>
          <a:bodyPr>
            <a:normAutofit/>
          </a:bodyPr>
          <a:lstStyle/>
          <a:p>
            <a:r>
              <a:rPr lang="en-US" dirty="0"/>
              <a:t>How can I seek Truth with my Heart?</a:t>
            </a:r>
          </a:p>
        </p:txBody>
      </p:sp>
      <p:sp>
        <p:nvSpPr>
          <p:cNvPr id="3" name="Content Placeholder 2">
            <a:extLst>
              <a:ext uri="{FF2B5EF4-FFF2-40B4-BE49-F238E27FC236}">
                <a16:creationId xmlns:a16="http://schemas.microsoft.com/office/drawing/2014/main" id="{CE540BF2-9521-D341-9E74-664E49997C2D}"/>
              </a:ext>
            </a:extLst>
          </p:cNvPr>
          <p:cNvSpPr>
            <a:spLocks noGrp="1"/>
          </p:cNvSpPr>
          <p:nvPr>
            <p:ph idx="1"/>
          </p:nvPr>
        </p:nvSpPr>
        <p:spPr/>
        <p:txBody>
          <a:bodyPr>
            <a:normAutofit fontScale="62500" lnSpcReduction="20000"/>
          </a:bodyPr>
          <a:lstStyle/>
          <a:p>
            <a:r>
              <a:rPr lang="en-US" dirty="0"/>
              <a:t>Have I tried….  </a:t>
            </a:r>
          </a:p>
          <a:p>
            <a:endParaRPr lang="en-US" dirty="0"/>
          </a:p>
          <a:p>
            <a:r>
              <a:rPr lang="en-US" b="1" u="sng" dirty="0"/>
              <a:t>Praying:</a:t>
            </a:r>
            <a:r>
              <a:rPr lang="en-US" dirty="0"/>
              <a:t> with a sincere and humble heart directly to my Source? Calling unto Him like a child calling their parent? Speaking to Him like a Best Friend? Praying using my speech while meditating on each word that I speak from my heart – seeking help and guidance to improve myself, and praying for Mercy, Guidance and Forgiveness for all humanity, no matter if enemy or friend?</a:t>
            </a:r>
            <a:endParaRPr lang="en-US" b="1" u="sng" dirty="0"/>
          </a:p>
          <a:p>
            <a:r>
              <a:rPr lang="en-US" b="1" u="sng" dirty="0"/>
              <a:t>Seeking to make peace:</a:t>
            </a:r>
            <a:r>
              <a:rPr lang="en-US" dirty="0"/>
              <a:t> Between people, loved ones, avoiding arguments and fights</a:t>
            </a:r>
          </a:p>
          <a:p>
            <a:r>
              <a:rPr lang="en-US" b="1" u="sng" dirty="0"/>
              <a:t>Gratitude: </a:t>
            </a:r>
            <a:r>
              <a:rPr lang="en-US" dirty="0"/>
              <a:t>To show gratitude to my Maker for all my blessings and gifts and provision and opportunities by sharing with those who have less than I do- to Glorify and Praise Him- out of Fear, Awe and Love?</a:t>
            </a:r>
          </a:p>
          <a:p>
            <a:r>
              <a:rPr lang="en-US" b="1" u="sng" dirty="0"/>
              <a:t>Compassion:</a:t>
            </a:r>
            <a:r>
              <a:rPr lang="en-US" dirty="0"/>
              <a:t> Trying to see the good in others? Seeing myself in others? Allowing others to see themselves in me? </a:t>
            </a:r>
          </a:p>
          <a:p>
            <a:r>
              <a:rPr lang="en-US" b="1" u="sng" dirty="0"/>
              <a:t>Sacrifice</a:t>
            </a:r>
            <a:r>
              <a:rPr lang="en-US" dirty="0"/>
              <a:t>: Do I not have something I can sacrifice? Is there not something that I have and love that I can bring as a sacrifice by sharing with those who want or need it? </a:t>
            </a:r>
          </a:p>
          <a:p>
            <a:r>
              <a:rPr lang="en-US" b="1" u="sng" dirty="0"/>
              <a:t>Acts of loving kindness:  </a:t>
            </a:r>
          </a:p>
          <a:p>
            <a:r>
              <a:rPr lang="en-US" dirty="0"/>
              <a:t>Reaching out a helping hand, a smile, or listening ear to someone in need of my help when possible?</a:t>
            </a:r>
          </a:p>
          <a:p>
            <a:r>
              <a:rPr lang="en-US" b="1" u="sng" dirty="0"/>
              <a:t>Performing regular acts of charity:</a:t>
            </a:r>
            <a:r>
              <a:rPr lang="en-US" dirty="0"/>
              <a:t> Giving beyond my needs, from my wealth?</a:t>
            </a:r>
          </a:p>
          <a:p>
            <a:r>
              <a:rPr lang="en-US" b="1" u="sng" dirty="0" err="1"/>
              <a:t>Forgivness</a:t>
            </a:r>
            <a:r>
              <a:rPr lang="en-US" dirty="0"/>
              <a:t> and pardoning of the sins of others, seeking forgiveness for those that have wronged me?</a:t>
            </a:r>
          </a:p>
        </p:txBody>
      </p:sp>
    </p:spTree>
    <p:extLst>
      <p:ext uri="{BB962C8B-B14F-4D97-AF65-F5344CB8AC3E}">
        <p14:creationId xmlns:p14="http://schemas.microsoft.com/office/powerpoint/2010/main" val="642864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F5C9F-8DDA-9743-B0AC-A08106DC3430}"/>
              </a:ext>
            </a:extLst>
          </p:cNvPr>
          <p:cNvSpPr>
            <a:spLocks noGrp="1"/>
          </p:cNvSpPr>
          <p:nvPr>
            <p:ph type="title"/>
          </p:nvPr>
        </p:nvSpPr>
        <p:spPr>
          <a:xfrm>
            <a:off x="1333502" y="609600"/>
            <a:ext cx="8596668" cy="1320800"/>
          </a:xfrm>
        </p:spPr>
        <p:txBody>
          <a:bodyPr>
            <a:normAutofit/>
          </a:bodyPr>
          <a:lstStyle/>
          <a:p>
            <a:r>
              <a:rPr lang="en-US" dirty="0"/>
              <a:t>How can I seek Truth with my eyes?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06529F5-185C-C643-8093-83205697D837}"/>
              </a:ext>
            </a:extLst>
          </p:cNvPr>
          <p:cNvSpPr>
            <a:spLocks noGrp="1"/>
          </p:cNvSpPr>
          <p:nvPr>
            <p:ph idx="1"/>
          </p:nvPr>
        </p:nvSpPr>
        <p:spPr>
          <a:xfrm>
            <a:off x="1333502" y="2160589"/>
            <a:ext cx="8596668" cy="3880773"/>
          </a:xfrm>
        </p:spPr>
        <p:txBody>
          <a:bodyPr>
            <a:normAutofit lnSpcReduction="10000"/>
          </a:bodyPr>
          <a:lstStyle/>
          <a:p>
            <a:pPr marL="0" indent="0">
              <a:lnSpc>
                <a:spcPct val="90000"/>
              </a:lnSpc>
              <a:buNone/>
            </a:pPr>
            <a:endParaRPr lang="en-US" sz="1700" dirty="0"/>
          </a:p>
          <a:p>
            <a:pPr>
              <a:lnSpc>
                <a:spcPct val="90000"/>
              </a:lnSpc>
            </a:pPr>
            <a:r>
              <a:rPr lang="en-US" sz="1700" dirty="0"/>
              <a:t>Am I able to stare at the sun for long periods of time without a veil or cloud in between my sight and the sun? Does it not burn my vision and blind me to look at the sun? Am I able to see with my eyes the Essence of Truth? Is it not easier to stare at the sun when it is clouded over with layers of clouds? am I not more able to look directly at the moon- a reflected Light? </a:t>
            </a:r>
          </a:p>
          <a:p>
            <a:pPr>
              <a:lnSpc>
                <a:spcPct val="90000"/>
              </a:lnSpc>
            </a:pPr>
            <a:r>
              <a:rPr lang="en-US" sz="1700" dirty="0"/>
              <a:t>Is the sun ( or essence of Truth) within me not also clouded over so that I can engage with others without destroying their vision from staring directly at my true essence? Am I able to see the direct light of others when I look with my eyes? So how can I possibly ever expect to see the Source of all Light and Truth with my own physical eyes? </a:t>
            </a:r>
          </a:p>
          <a:p>
            <a:pPr>
              <a:lnSpc>
                <a:spcPct val="90000"/>
              </a:lnSpc>
            </a:pPr>
            <a:r>
              <a:rPr lang="en-US" sz="1700" dirty="0"/>
              <a:t>But perhaps I am able to see with my spiritual eyes? Is it my heart’s Eye that can see through the hidden layers of my soul that is also a part of You?</a:t>
            </a:r>
          </a:p>
          <a:p>
            <a:pPr>
              <a:lnSpc>
                <a:spcPct val="90000"/>
              </a:lnSpc>
            </a:pPr>
            <a:r>
              <a:rPr lang="en-US" sz="1700" dirty="0"/>
              <a:t>How can I look for the reflection of truth and light in others so that I am able to engage in a truth-seeking relationship of spiritual growth with and through them?</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0519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9B93A-2C5E-5143-B29B-AEE41B912A39}"/>
              </a:ext>
            </a:extLst>
          </p:cNvPr>
          <p:cNvSpPr>
            <a:spLocks noGrp="1"/>
          </p:cNvSpPr>
          <p:nvPr>
            <p:ph type="title"/>
          </p:nvPr>
        </p:nvSpPr>
        <p:spPr>
          <a:xfrm>
            <a:off x="1286933" y="609600"/>
            <a:ext cx="10197494" cy="1099457"/>
          </a:xfrm>
        </p:spPr>
        <p:txBody>
          <a:bodyPr>
            <a:normAutofit/>
          </a:bodyPr>
          <a:lstStyle/>
          <a:p>
            <a:r>
              <a:rPr lang="en-US"/>
              <a:t>How can I see Truth with my eyes?</a:t>
            </a:r>
            <a:endParaRPr lang="en-US" dirty="0"/>
          </a:p>
        </p:txBody>
      </p:sp>
      <p:sp>
        <p:nvSpPr>
          <p:cNvPr id="25"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6" name="Content Placeholder 2">
            <a:extLst>
              <a:ext uri="{FF2B5EF4-FFF2-40B4-BE49-F238E27FC236}">
                <a16:creationId xmlns:a16="http://schemas.microsoft.com/office/drawing/2014/main" id="{AB97664C-5F5E-4796-8CB5-E54FB27BA393}"/>
              </a:ext>
            </a:extLst>
          </p:cNvPr>
          <p:cNvGraphicFramePr>
            <a:graphicFrameLocks noGrp="1"/>
          </p:cNvGraphicFramePr>
          <p:nvPr>
            <p:ph idx="1"/>
            <p:extLst>
              <p:ext uri="{D42A27DB-BD31-4B8C-83A1-F6EECF244321}">
                <p14:modId xmlns:p14="http://schemas.microsoft.com/office/powerpoint/2010/main" val="54103649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90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E314-1044-6E4E-931C-96936C5CA787}"/>
              </a:ext>
            </a:extLst>
          </p:cNvPr>
          <p:cNvSpPr>
            <a:spLocks noGrp="1"/>
          </p:cNvSpPr>
          <p:nvPr>
            <p:ph type="title"/>
          </p:nvPr>
        </p:nvSpPr>
        <p:spPr>
          <a:xfrm>
            <a:off x="1331088" y="565739"/>
            <a:ext cx="9745883" cy="1124949"/>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0174FF85-D533-4445-BC77-C6B9C62B3749}"/>
              </a:ext>
            </a:extLst>
          </p:cNvPr>
          <p:cNvGraphicFramePr>
            <a:graphicFrameLocks noGrp="1"/>
          </p:cNvGraphicFramePr>
          <p:nvPr>
            <p:ph idx="1"/>
            <p:extLst>
              <p:ext uri="{D42A27DB-BD31-4B8C-83A1-F6EECF244321}">
                <p14:modId xmlns:p14="http://schemas.microsoft.com/office/powerpoint/2010/main" val="84012349"/>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813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A73A8-D4CA-EF41-BB41-B6E250ABB1C5}"/>
              </a:ext>
            </a:extLst>
          </p:cNvPr>
          <p:cNvSpPr>
            <a:spLocks noGrp="1"/>
          </p:cNvSpPr>
          <p:nvPr>
            <p:ph type="title"/>
          </p:nvPr>
        </p:nvSpPr>
        <p:spPr>
          <a:xfrm>
            <a:off x="1286933" y="609600"/>
            <a:ext cx="10197494" cy="1099457"/>
          </a:xfrm>
        </p:spPr>
        <p:txBody>
          <a:bodyPr>
            <a:normAutofit/>
          </a:bodyPr>
          <a:lstStyle/>
          <a:p>
            <a:r>
              <a:rPr lang="en-US" dirty="0"/>
              <a:t>How can I seek Truth in all my Ways?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ACF8612-0CF0-453A-91FD-91712715DC65}"/>
              </a:ext>
            </a:extLst>
          </p:cNvPr>
          <p:cNvGraphicFramePr>
            <a:graphicFrameLocks noGrp="1"/>
          </p:cNvGraphicFramePr>
          <p:nvPr>
            <p:ph idx="1"/>
            <p:extLst>
              <p:ext uri="{D42A27DB-BD31-4B8C-83A1-F6EECF244321}">
                <p14:modId xmlns:p14="http://schemas.microsoft.com/office/powerpoint/2010/main" val="354383586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491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1693-F54C-CD40-862F-96A21A825FFF}"/>
              </a:ext>
            </a:extLst>
          </p:cNvPr>
          <p:cNvSpPr>
            <a:spLocks noGrp="1"/>
          </p:cNvSpPr>
          <p:nvPr>
            <p:ph type="title"/>
          </p:nvPr>
        </p:nvSpPr>
        <p:spPr/>
        <p:txBody>
          <a:bodyPr/>
          <a:lstStyle/>
          <a:p>
            <a:r>
              <a:rPr lang="en-US" dirty="0"/>
              <a:t>One Truth, many Paths</a:t>
            </a:r>
          </a:p>
        </p:txBody>
      </p:sp>
      <p:sp>
        <p:nvSpPr>
          <p:cNvPr id="3" name="Content Placeholder 2">
            <a:extLst>
              <a:ext uri="{FF2B5EF4-FFF2-40B4-BE49-F238E27FC236}">
                <a16:creationId xmlns:a16="http://schemas.microsoft.com/office/drawing/2014/main" id="{0CC67941-CEF8-D044-B6D0-34374BF81B6C}"/>
              </a:ext>
            </a:extLst>
          </p:cNvPr>
          <p:cNvSpPr>
            <a:spLocks noGrp="1"/>
          </p:cNvSpPr>
          <p:nvPr>
            <p:ph idx="1"/>
          </p:nvPr>
        </p:nvSpPr>
        <p:spPr/>
        <p:txBody>
          <a:bodyPr>
            <a:normAutofit fontScale="92500"/>
          </a:bodyPr>
          <a:lstStyle/>
          <a:p>
            <a:r>
              <a:rPr lang="en-US" dirty="0"/>
              <a:t>Have I yet come to the realization that I am nothing more than dust and ashes? That in each speck of dust of my being exists a whole universe of gold and treasure that only he who seeks will find? I seek not to create new definitions of Truth or Love according to my own will and understanding- for neither of these belong to me, but to my Creator who is the Source of Everything. I am nothing more than a willing servant- neither am I separate: even though I may appear to be divided– because everything that I temporarily become, changing from form to form, with every breath I take in this physical world is not for me but for You. I am One with the journey which inclines towards Truth- which seeks to connect and unite all paths through love, peace and Justice- by reminding myself and the infinite souls that are part of me- whether willing or unwillingly; that we cannot escape our responsibility or desire to worship our Creator through our service to one another. </a:t>
            </a:r>
          </a:p>
          <a:p>
            <a:r>
              <a:rPr lang="en-US" dirty="0"/>
              <a:t>Am I ready to proclaim a heavy Word that has been cast upon me?</a:t>
            </a:r>
          </a:p>
        </p:txBody>
      </p:sp>
    </p:spTree>
    <p:extLst>
      <p:ext uri="{BB962C8B-B14F-4D97-AF65-F5344CB8AC3E}">
        <p14:creationId xmlns:p14="http://schemas.microsoft.com/office/powerpoint/2010/main" val="23931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47CC-BC38-AE4A-B699-BE39F980896B}"/>
              </a:ext>
            </a:extLst>
          </p:cNvPr>
          <p:cNvSpPr>
            <a:spLocks noGrp="1"/>
          </p:cNvSpPr>
          <p:nvPr>
            <p:ph type="title"/>
          </p:nvPr>
        </p:nvSpPr>
        <p:spPr>
          <a:xfrm>
            <a:off x="1331088" y="565739"/>
            <a:ext cx="9745883" cy="1124949"/>
          </a:xfrm>
        </p:spPr>
        <p:txBody>
          <a:bodyPr>
            <a:normAutofit/>
          </a:bodyPr>
          <a:lstStyle/>
          <a:p>
            <a:r>
              <a:rPr lang="en-US" dirty="0"/>
              <a:t>My Truth</a:t>
            </a:r>
          </a:p>
        </p:txBody>
      </p:sp>
      <p:graphicFrame>
        <p:nvGraphicFramePr>
          <p:cNvPr id="5" name="Content Placeholder 2">
            <a:extLst>
              <a:ext uri="{FF2B5EF4-FFF2-40B4-BE49-F238E27FC236}">
                <a16:creationId xmlns:a16="http://schemas.microsoft.com/office/drawing/2014/main" id="{608BF811-70BC-454D-AC32-434E73582036}"/>
              </a:ext>
            </a:extLst>
          </p:cNvPr>
          <p:cNvGraphicFramePr>
            <a:graphicFrameLocks noGrp="1"/>
          </p:cNvGraphicFramePr>
          <p:nvPr>
            <p:ph idx="1"/>
            <p:extLst>
              <p:ext uri="{D42A27DB-BD31-4B8C-83A1-F6EECF244321}">
                <p14:modId xmlns:p14="http://schemas.microsoft.com/office/powerpoint/2010/main" val="1126979110"/>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32211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{3849F1DC-7B73-A94E-B7FC-F9DFA158F9A1}tf10001060</Template>
  <TotalTime>3908</TotalTime>
  <Words>12408</Words>
  <Application>Microsoft Macintosh PowerPoint</Application>
  <PresentationFormat>Widescreen</PresentationFormat>
  <Paragraphs>510</Paragraphs>
  <Slides>81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Trebuchet MS</vt:lpstr>
      <vt:lpstr>Wingdings 3</vt:lpstr>
      <vt:lpstr>Facet</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vt:lpstr>
      <vt:lpstr>My Truth and my Covenant</vt:lpstr>
      <vt:lpstr>My Truth</vt:lpstr>
      <vt:lpstr>My Truth</vt:lpstr>
      <vt:lpstr>My Truth and my Ego</vt:lpstr>
      <vt:lpstr>My Truth and my Humility</vt:lpstr>
      <vt:lpstr>My Truth and my Lust</vt:lpstr>
      <vt:lpstr>My Truth and my Love</vt:lpstr>
      <vt:lpstr>My Truth and my Greed</vt:lpstr>
      <vt:lpstr>My Truth and my Compassion</vt:lpstr>
      <vt:lpstr>My Truth and my Anger</vt:lpstr>
      <vt:lpstr>My Truth and My Patience</vt:lpstr>
      <vt:lpstr>My Truth and my Hatred</vt:lpstr>
      <vt:lpstr>My Truth and my Gratitude</vt:lpstr>
      <vt:lpstr>My Truth and my Envy</vt:lpstr>
      <vt:lpstr>My Truth and my Justice</vt:lpstr>
      <vt:lpstr>My Truth and my Sloth</vt:lpstr>
      <vt:lpstr>My Truth and my Sorrows</vt:lpstr>
      <vt:lpstr>My Truth and my Joy</vt:lpstr>
      <vt:lpstr>My Truth and My Peace</vt:lpstr>
      <vt:lpstr>My Truth and my Forgiveness</vt:lpstr>
      <vt:lpstr>My Truth and my Courage</vt:lpstr>
      <vt:lpstr>My Truth and my Faith</vt:lpstr>
      <vt:lpstr>My Truth and my Freedom</vt:lpstr>
      <vt:lpstr>My Truth and my Judgement</vt:lpstr>
      <vt:lpstr>My Truth and my Judgement</vt:lpstr>
      <vt:lpstr>My truth and My Truth </vt:lpstr>
      <vt:lpstr>My truth and My Truth</vt:lpstr>
      <vt:lpstr>My truth and My Truth</vt:lpstr>
      <vt:lpstr>My truth and My Truth</vt:lpstr>
      <vt:lpstr>My truth and My Truth</vt:lpstr>
      <vt:lpstr>My truth and My Truth</vt:lpstr>
      <vt:lpstr>My truth and My Truth </vt:lpstr>
      <vt:lpstr>My truth and my Truth</vt:lpstr>
      <vt:lpstr>My Truth and My Relationships</vt:lpstr>
      <vt:lpstr>My Truth and my Relationships</vt:lpstr>
      <vt:lpstr>My Truth and my Relationships</vt:lpstr>
      <vt:lpstr>My Truth and my Relationships</vt:lpstr>
      <vt:lpstr>My Truth and my Relationships</vt:lpstr>
      <vt:lpstr>My Truth and my Relationships</vt:lpstr>
      <vt:lpstr>My Truth and my Relationships</vt:lpstr>
      <vt:lpstr>My Truth and My Relationships</vt:lpstr>
      <vt:lpstr>My Truth and my Relationships</vt:lpstr>
      <vt:lpstr>How can I Become more Truthful?</vt:lpstr>
      <vt:lpstr>How can I seek Truth with my Brain?</vt:lpstr>
      <vt:lpstr>How can I seek Truth with my Brain?</vt:lpstr>
      <vt:lpstr>How can I seek Truth with my Brain?</vt:lpstr>
      <vt:lpstr>How can I seek Truth with my Brain?</vt:lpstr>
      <vt:lpstr>How can I seek Truth with my Brain?</vt:lpstr>
      <vt:lpstr>How can I seek Truth with my Heart?</vt:lpstr>
      <vt:lpstr>How can I seek Truth with my Heart?</vt:lpstr>
      <vt:lpstr>How can I seek Truth with my eyes?</vt:lpstr>
      <vt:lpstr>How can I see Truth with my eyes?</vt:lpstr>
      <vt:lpstr>How can I seek Truth in all my Ways?</vt:lpstr>
      <vt:lpstr>One Truth, many Paths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truth</dc:title>
  <dc:creator>Lale Tuncer</dc:creator>
  <cp:lastModifiedBy>Lale Tuncer</cp:lastModifiedBy>
  <cp:revision>4</cp:revision>
  <dcterms:created xsi:type="dcterms:W3CDTF">2021-08-27T22:20:12Z</dcterms:created>
  <dcterms:modified xsi:type="dcterms:W3CDTF">2021-08-30T15:45:12Z</dcterms:modified>
</cp:coreProperties>
</file>