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85" r:id="rId19"/>
    <p:sldId id="286" r:id="rId20"/>
    <p:sldId id="287" r:id="rId21"/>
    <p:sldId id="288" r:id="rId22"/>
    <p:sldId id="289" r:id="rId23"/>
    <p:sldId id="290" r:id="rId24"/>
    <p:sldId id="273" r:id="rId25"/>
    <p:sldId id="274" r:id="rId26"/>
    <p:sldId id="275" r:id="rId27"/>
    <p:sldId id="276" r:id="rId28"/>
    <p:sldId id="277" r:id="rId29"/>
    <p:sldId id="278" r:id="rId30"/>
    <p:sldId id="280" r:id="rId31"/>
    <p:sldId id="281" r:id="rId32"/>
    <p:sldId id="282" r:id="rId33"/>
    <p:sldId id="283" r:id="rId34"/>
    <p:sldId id="284" r:id="rId35"/>
    <p:sldId id="279"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65"/>
  </p:normalViewPr>
  <p:slideViewPr>
    <p:cSldViewPr snapToGrid="0" snapToObjects="1">
      <p:cViewPr varScale="1">
        <p:scale>
          <a:sx n="90" d="100"/>
          <a:sy n="90" d="100"/>
        </p:scale>
        <p:origin x="232" y="5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diagrams/_rels/data10.xml.rels><?xml version="1.0" encoding="UTF-8" standalone="yes"?>
<Relationships xmlns="http://schemas.openxmlformats.org/package/2006/relationships"><Relationship Id="rId8" Type="http://schemas.openxmlformats.org/officeDocument/2006/relationships/image" Target="../media/image55.svg"/><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image" Target="../media/image49.svg"/><Relationship Id="rId1" Type="http://schemas.openxmlformats.org/officeDocument/2006/relationships/image" Target="../media/image48.png"/><Relationship Id="rId6" Type="http://schemas.openxmlformats.org/officeDocument/2006/relationships/image" Target="../media/image53.svg"/><Relationship Id="rId5" Type="http://schemas.openxmlformats.org/officeDocument/2006/relationships/image" Target="../media/image52.png"/><Relationship Id="rId10" Type="http://schemas.openxmlformats.org/officeDocument/2006/relationships/image" Target="../media/image57.svg"/><Relationship Id="rId4" Type="http://schemas.openxmlformats.org/officeDocument/2006/relationships/image" Target="../media/image51.svg"/><Relationship Id="rId9" Type="http://schemas.openxmlformats.org/officeDocument/2006/relationships/image" Target="../media/image56.png"/></Relationships>
</file>

<file path=ppt/diagrams/_rels/data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4" Type="http://schemas.openxmlformats.org/officeDocument/2006/relationships/image" Target="../media/image9.svg"/></Relationships>
</file>

<file path=ppt/diagrams/_rels/data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4" Type="http://schemas.openxmlformats.org/officeDocument/2006/relationships/image" Target="../media/image14.svg"/></Relationships>
</file>

<file path=ppt/diagrams/_rels/data4.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_rels/data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svg"/><Relationship Id="rId1" Type="http://schemas.openxmlformats.org/officeDocument/2006/relationships/image" Target="../media/image29.png"/><Relationship Id="rId4" Type="http://schemas.openxmlformats.org/officeDocument/2006/relationships/image" Target="../media/image32.svg"/></Relationships>
</file>

<file path=ppt/diagrams/_rels/data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svg"/><Relationship Id="rId1" Type="http://schemas.openxmlformats.org/officeDocument/2006/relationships/image" Target="../media/image33.png"/><Relationship Id="rId4" Type="http://schemas.openxmlformats.org/officeDocument/2006/relationships/image" Target="../media/image36.svg"/></Relationships>
</file>

<file path=ppt/diagrams/_rels/data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svg"/><Relationship Id="rId1" Type="http://schemas.openxmlformats.org/officeDocument/2006/relationships/image" Target="../media/image38.png"/><Relationship Id="rId4" Type="http://schemas.openxmlformats.org/officeDocument/2006/relationships/image" Target="../media/image41.svg"/></Relationships>
</file>

<file path=ppt/diagrams/_rels/data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svg"/><Relationship Id="rId1" Type="http://schemas.openxmlformats.org/officeDocument/2006/relationships/image" Target="../media/image44.png"/><Relationship Id="rId4" Type="http://schemas.openxmlformats.org/officeDocument/2006/relationships/image" Target="../media/image47.svg"/></Relationships>
</file>

<file path=ppt/diagrams/_rels/drawing10.xml.rels><?xml version="1.0" encoding="UTF-8" standalone="yes"?>
<Relationships xmlns="http://schemas.openxmlformats.org/package/2006/relationships"><Relationship Id="rId8" Type="http://schemas.openxmlformats.org/officeDocument/2006/relationships/image" Target="../media/image55.svg"/><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image" Target="../media/image49.svg"/><Relationship Id="rId1" Type="http://schemas.openxmlformats.org/officeDocument/2006/relationships/image" Target="../media/image48.png"/><Relationship Id="rId6" Type="http://schemas.openxmlformats.org/officeDocument/2006/relationships/image" Target="../media/image53.svg"/><Relationship Id="rId5" Type="http://schemas.openxmlformats.org/officeDocument/2006/relationships/image" Target="../media/image52.png"/><Relationship Id="rId10" Type="http://schemas.openxmlformats.org/officeDocument/2006/relationships/image" Target="../media/image57.svg"/><Relationship Id="rId4" Type="http://schemas.openxmlformats.org/officeDocument/2006/relationships/image" Target="../media/image51.svg"/><Relationship Id="rId9" Type="http://schemas.openxmlformats.org/officeDocument/2006/relationships/image" Target="../media/image56.png"/></Relationships>
</file>

<file path=ppt/diagrams/_rels/drawing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4" Type="http://schemas.openxmlformats.org/officeDocument/2006/relationships/image" Target="../media/image9.svg"/></Relationships>
</file>

<file path=ppt/diagrams/_rels/drawing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4" Type="http://schemas.openxmlformats.org/officeDocument/2006/relationships/image" Target="../media/image14.svg"/></Relationships>
</file>

<file path=ppt/diagrams/_rels/drawing4.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_rels/drawing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svg"/><Relationship Id="rId1" Type="http://schemas.openxmlformats.org/officeDocument/2006/relationships/image" Target="../media/image29.png"/><Relationship Id="rId4" Type="http://schemas.openxmlformats.org/officeDocument/2006/relationships/image" Target="../media/image32.svg"/></Relationships>
</file>

<file path=ppt/diagrams/_rels/drawing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svg"/><Relationship Id="rId1" Type="http://schemas.openxmlformats.org/officeDocument/2006/relationships/image" Target="../media/image33.png"/><Relationship Id="rId4" Type="http://schemas.openxmlformats.org/officeDocument/2006/relationships/image" Target="../media/image36.svg"/></Relationships>
</file>

<file path=ppt/diagrams/_rels/drawing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svg"/><Relationship Id="rId1" Type="http://schemas.openxmlformats.org/officeDocument/2006/relationships/image" Target="../media/image38.png"/><Relationship Id="rId4" Type="http://schemas.openxmlformats.org/officeDocument/2006/relationships/image" Target="../media/image41.svg"/></Relationships>
</file>

<file path=ppt/diagrams/_rels/drawing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svg"/><Relationship Id="rId1" Type="http://schemas.openxmlformats.org/officeDocument/2006/relationships/image" Target="../media/image44.png"/><Relationship Id="rId4" Type="http://schemas.openxmlformats.org/officeDocument/2006/relationships/image" Target="../media/image47.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D0F4D58-DCFD-4D82-9D37-C7A22C947460}" type="doc">
      <dgm:prSet loTypeId="urn:microsoft.com/office/officeart/2005/8/layout/hierarchy1" loCatId="hierarchy" qsTypeId="urn:microsoft.com/office/officeart/2005/8/quickstyle/simple1" qsCatId="simple" csTypeId="urn:microsoft.com/office/officeart/2005/8/colors/accent1_2" csCatId="accent1"/>
      <dgm:spPr/>
      <dgm:t>
        <a:bodyPr/>
        <a:lstStyle/>
        <a:p>
          <a:endParaRPr lang="en-US"/>
        </a:p>
      </dgm:t>
    </dgm:pt>
    <dgm:pt modelId="{37151406-CF0F-40C3-99A1-2B2C63CA5750}">
      <dgm:prSet/>
      <dgm:spPr/>
      <dgm:t>
        <a:bodyPr/>
        <a:lstStyle/>
        <a:p>
          <a:r>
            <a:rPr lang="en-GB"/>
            <a:t>What do I desire for myself?- and why?</a:t>
          </a:r>
          <a:endParaRPr lang="en-US"/>
        </a:p>
      </dgm:t>
    </dgm:pt>
    <dgm:pt modelId="{0811E357-9835-44DF-BD36-8BAD09946D88}" type="parTrans" cxnId="{71440FEB-A126-4F32-AC40-0C92B127E489}">
      <dgm:prSet/>
      <dgm:spPr/>
      <dgm:t>
        <a:bodyPr/>
        <a:lstStyle/>
        <a:p>
          <a:endParaRPr lang="en-US"/>
        </a:p>
      </dgm:t>
    </dgm:pt>
    <dgm:pt modelId="{67D294C5-3BAD-47A9-B47A-C6E18DDFFC05}" type="sibTrans" cxnId="{71440FEB-A126-4F32-AC40-0C92B127E489}">
      <dgm:prSet/>
      <dgm:spPr/>
      <dgm:t>
        <a:bodyPr/>
        <a:lstStyle/>
        <a:p>
          <a:endParaRPr lang="en-US"/>
        </a:p>
      </dgm:t>
    </dgm:pt>
    <dgm:pt modelId="{59B5B3A9-AC6B-4DA5-8360-CF82BC3D4D20}">
      <dgm:prSet/>
      <dgm:spPr/>
      <dgm:t>
        <a:bodyPr/>
        <a:lstStyle/>
        <a:p>
          <a:r>
            <a:rPr lang="en-GB"/>
            <a:t>What does ‘success’ mean to me? How does getting what I want relate to my success?</a:t>
          </a:r>
          <a:endParaRPr lang="en-US"/>
        </a:p>
      </dgm:t>
    </dgm:pt>
    <dgm:pt modelId="{B96499DA-F777-4CAA-B195-23C3DDC64A72}" type="parTrans" cxnId="{85010B30-31C3-4100-AC74-23206F411CF1}">
      <dgm:prSet/>
      <dgm:spPr/>
      <dgm:t>
        <a:bodyPr/>
        <a:lstStyle/>
        <a:p>
          <a:endParaRPr lang="en-US"/>
        </a:p>
      </dgm:t>
    </dgm:pt>
    <dgm:pt modelId="{56072832-895E-4FE2-A168-CAC3B1C8B6B1}" type="sibTrans" cxnId="{85010B30-31C3-4100-AC74-23206F411CF1}">
      <dgm:prSet/>
      <dgm:spPr/>
      <dgm:t>
        <a:bodyPr/>
        <a:lstStyle/>
        <a:p>
          <a:endParaRPr lang="en-US"/>
        </a:p>
      </dgm:t>
    </dgm:pt>
    <dgm:pt modelId="{CCA97C2F-708E-104D-84DC-AE981C6916E7}" type="pres">
      <dgm:prSet presAssocID="{CD0F4D58-DCFD-4D82-9D37-C7A22C947460}" presName="hierChild1" presStyleCnt="0">
        <dgm:presLayoutVars>
          <dgm:chPref val="1"/>
          <dgm:dir/>
          <dgm:animOne val="branch"/>
          <dgm:animLvl val="lvl"/>
          <dgm:resizeHandles/>
        </dgm:presLayoutVars>
      </dgm:prSet>
      <dgm:spPr/>
    </dgm:pt>
    <dgm:pt modelId="{EB6828DC-74F0-2142-B399-5497D1A76BC5}" type="pres">
      <dgm:prSet presAssocID="{37151406-CF0F-40C3-99A1-2B2C63CA5750}" presName="hierRoot1" presStyleCnt="0"/>
      <dgm:spPr/>
    </dgm:pt>
    <dgm:pt modelId="{98EDD8EA-F8FE-1A4A-9C8F-BDBA9A67CAA7}" type="pres">
      <dgm:prSet presAssocID="{37151406-CF0F-40C3-99A1-2B2C63CA5750}" presName="composite" presStyleCnt="0"/>
      <dgm:spPr/>
    </dgm:pt>
    <dgm:pt modelId="{84A4F7A6-23A5-D345-8B8F-3ECDE00D11AF}" type="pres">
      <dgm:prSet presAssocID="{37151406-CF0F-40C3-99A1-2B2C63CA5750}" presName="background" presStyleLbl="node0" presStyleIdx="0" presStyleCnt="2"/>
      <dgm:spPr/>
    </dgm:pt>
    <dgm:pt modelId="{E3118609-9D09-B94E-BCD6-EDD411FDF844}" type="pres">
      <dgm:prSet presAssocID="{37151406-CF0F-40C3-99A1-2B2C63CA5750}" presName="text" presStyleLbl="fgAcc0" presStyleIdx="0" presStyleCnt="2">
        <dgm:presLayoutVars>
          <dgm:chPref val="3"/>
        </dgm:presLayoutVars>
      </dgm:prSet>
      <dgm:spPr/>
    </dgm:pt>
    <dgm:pt modelId="{5526345D-3C0C-3944-A7A1-08C72C794459}" type="pres">
      <dgm:prSet presAssocID="{37151406-CF0F-40C3-99A1-2B2C63CA5750}" presName="hierChild2" presStyleCnt="0"/>
      <dgm:spPr/>
    </dgm:pt>
    <dgm:pt modelId="{2785DACA-0A25-2643-926B-5FFA84B25150}" type="pres">
      <dgm:prSet presAssocID="{59B5B3A9-AC6B-4DA5-8360-CF82BC3D4D20}" presName="hierRoot1" presStyleCnt="0"/>
      <dgm:spPr/>
    </dgm:pt>
    <dgm:pt modelId="{4E20E6AF-AB82-8D48-AA72-0326677A13F2}" type="pres">
      <dgm:prSet presAssocID="{59B5B3A9-AC6B-4DA5-8360-CF82BC3D4D20}" presName="composite" presStyleCnt="0"/>
      <dgm:spPr/>
    </dgm:pt>
    <dgm:pt modelId="{8A3947A0-967C-874D-A4E9-5C5C5D9A8D09}" type="pres">
      <dgm:prSet presAssocID="{59B5B3A9-AC6B-4DA5-8360-CF82BC3D4D20}" presName="background" presStyleLbl="node0" presStyleIdx="1" presStyleCnt="2"/>
      <dgm:spPr/>
    </dgm:pt>
    <dgm:pt modelId="{84765A89-0DB0-AD42-8816-2F330C762FD5}" type="pres">
      <dgm:prSet presAssocID="{59B5B3A9-AC6B-4DA5-8360-CF82BC3D4D20}" presName="text" presStyleLbl="fgAcc0" presStyleIdx="1" presStyleCnt="2">
        <dgm:presLayoutVars>
          <dgm:chPref val="3"/>
        </dgm:presLayoutVars>
      </dgm:prSet>
      <dgm:spPr/>
    </dgm:pt>
    <dgm:pt modelId="{181F92A6-665F-8448-8EEF-71ADC91E9A29}" type="pres">
      <dgm:prSet presAssocID="{59B5B3A9-AC6B-4DA5-8360-CF82BC3D4D20}" presName="hierChild2" presStyleCnt="0"/>
      <dgm:spPr/>
    </dgm:pt>
  </dgm:ptLst>
  <dgm:cxnLst>
    <dgm:cxn modelId="{8154DA01-BA73-3A40-9B60-D0F736830884}" type="presOf" srcId="{CD0F4D58-DCFD-4D82-9D37-C7A22C947460}" destId="{CCA97C2F-708E-104D-84DC-AE981C6916E7}" srcOrd="0" destOrd="0" presId="urn:microsoft.com/office/officeart/2005/8/layout/hierarchy1"/>
    <dgm:cxn modelId="{05C60F26-9516-B949-B46F-9D33F0295044}" type="presOf" srcId="{59B5B3A9-AC6B-4DA5-8360-CF82BC3D4D20}" destId="{84765A89-0DB0-AD42-8816-2F330C762FD5}" srcOrd="0" destOrd="0" presId="urn:microsoft.com/office/officeart/2005/8/layout/hierarchy1"/>
    <dgm:cxn modelId="{85010B30-31C3-4100-AC74-23206F411CF1}" srcId="{CD0F4D58-DCFD-4D82-9D37-C7A22C947460}" destId="{59B5B3A9-AC6B-4DA5-8360-CF82BC3D4D20}" srcOrd="1" destOrd="0" parTransId="{B96499DA-F777-4CAA-B195-23C3DDC64A72}" sibTransId="{56072832-895E-4FE2-A168-CAC3B1C8B6B1}"/>
    <dgm:cxn modelId="{9654DDB3-3BAC-DA44-8BF9-C294D5940BD2}" type="presOf" srcId="{37151406-CF0F-40C3-99A1-2B2C63CA5750}" destId="{E3118609-9D09-B94E-BCD6-EDD411FDF844}" srcOrd="0" destOrd="0" presId="urn:microsoft.com/office/officeart/2005/8/layout/hierarchy1"/>
    <dgm:cxn modelId="{71440FEB-A126-4F32-AC40-0C92B127E489}" srcId="{CD0F4D58-DCFD-4D82-9D37-C7A22C947460}" destId="{37151406-CF0F-40C3-99A1-2B2C63CA5750}" srcOrd="0" destOrd="0" parTransId="{0811E357-9835-44DF-BD36-8BAD09946D88}" sibTransId="{67D294C5-3BAD-47A9-B47A-C6E18DDFFC05}"/>
    <dgm:cxn modelId="{C966103B-ED5B-8341-B363-49412B83B3B0}" type="presParOf" srcId="{CCA97C2F-708E-104D-84DC-AE981C6916E7}" destId="{EB6828DC-74F0-2142-B399-5497D1A76BC5}" srcOrd="0" destOrd="0" presId="urn:microsoft.com/office/officeart/2005/8/layout/hierarchy1"/>
    <dgm:cxn modelId="{738FA703-2C5C-3342-A6DC-78A6EB8C19D8}" type="presParOf" srcId="{EB6828DC-74F0-2142-B399-5497D1A76BC5}" destId="{98EDD8EA-F8FE-1A4A-9C8F-BDBA9A67CAA7}" srcOrd="0" destOrd="0" presId="urn:microsoft.com/office/officeart/2005/8/layout/hierarchy1"/>
    <dgm:cxn modelId="{8206DE11-766F-4140-AD6E-3100BD50388D}" type="presParOf" srcId="{98EDD8EA-F8FE-1A4A-9C8F-BDBA9A67CAA7}" destId="{84A4F7A6-23A5-D345-8B8F-3ECDE00D11AF}" srcOrd="0" destOrd="0" presId="urn:microsoft.com/office/officeart/2005/8/layout/hierarchy1"/>
    <dgm:cxn modelId="{8FBF93F6-288D-0044-A8C6-B7B2A1DFF9CE}" type="presParOf" srcId="{98EDD8EA-F8FE-1A4A-9C8F-BDBA9A67CAA7}" destId="{E3118609-9D09-B94E-BCD6-EDD411FDF844}" srcOrd="1" destOrd="0" presId="urn:microsoft.com/office/officeart/2005/8/layout/hierarchy1"/>
    <dgm:cxn modelId="{6E3E1053-4957-9E46-AE0F-39D2E7262B86}" type="presParOf" srcId="{EB6828DC-74F0-2142-B399-5497D1A76BC5}" destId="{5526345D-3C0C-3944-A7A1-08C72C794459}" srcOrd="1" destOrd="0" presId="urn:microsoft.com/office/officeart/2005/8/layout/hierarchy1"/>
    <dgm:cxn modelId="{A856EE4D-738C-2D4C-A056-1A51C0F33505}" type="presParOf" srcId="{CCA97C2F-708E-104D-84DC-AE981C6916E7}" destId="{2785DACA-0A25-2643-926B-5FFA84B25150}" srcOrd="1" destOrd="0" presId="urn:microsoft.com/office/officeart/2005/8/layout/hierarchy1"/>
    <dgm:cxn modelId="{9AF9E9F3-8925-FB41-959B-871C82313CEC}" type="presParOf" srcId="{2785DACA-0A25-2643-926B-5FFA84B25150}" destId="{4E20E6AF-AB82-8D48-AA72-0326677A13F2}" srcOrd="0" destOrd="0" presId="urn:microsoft.com/office/officeart/2005/8/layout/hierarchy1"/>
    <dgm:cxn modelId="{618B20C7-D5B8-1A45-A9D4-543816F4DD1E}" type="presParOf" srcId="{4E20E6AF-AB82-8D48-AA72-0326677A13F2}" destId="{8A3947A0-967C-874D-A4E9-5C5C5D9A8D09}" srcOrd="0" destOrd="0" presId="urn:microsoft.com/office/officeart/2005/8/layout/hierarchy1"/>
    <dgm:cxn modelId="{30D1232B-759E-774D-92A5-4BE2F6E19B71}" type="presParOf" srcId="{4E20E6AF-AB82-8D48-AA72-0326677A13F2}" destId="{84765A89-0DB0-AD42-8816-2F330C762FD5}" srcOrd="1" destOrd="0" presId="urn:microsoft.com/office/officeart/2005/8/layout/hierarchy1"/>
    <dgm:cxn modelId="{0A9271F6-732B-C142-BFEC-5AB1A54CCF81}" type="presParOf" srcId="{2785DACA-0A25-2643-926B-5FFA84B25150}" destId="{181F92A6-665F-8448-8EEF-71ADC91E9A29}"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849BD10-7E90-4962-8CFC-0FE31B48D030}" type="doc">
      <dgm:prSet loTypeId="urn:microsoft.com/office/officeart/2018/5/layout/IconCircleLabelList" loCatId="icon" qsTypeId="urn:microsoft.com/office/officeart/2005/8/quickstyle/simple1" qsCatId="simple" csTypeId="urn:microsoft.com/office/officeart/2018/5/colors/Iconchunking_neutralbg_accent1_2" csCatId="accent1" phldr="1"/>
      <dgm:spPr/>
      <dgm:t>
        <a:bodyPr/>
        <a:lstStyle/>
        <a:p>
          <a:endParaRPr lang="en-US"/>
        </a:p>
      </dgm:t>
    </dgm:pt>
    <dgm:pt modelId="{AA60F9B7-1773-4D72-B840-878BE8292DB2}">
      <dgm:prSet/>
      <dgm:spPr/>
      <dgm:t>
        <a:bodyPr/>
        <a:lstStyle/>
        <a:p>
          <a:pPr>
            <a:defRPr cap="all"/>
          </a:pPr>
          <a:r>
            <a:rPr lang="en-GB"/>
            <a:t>Am I prepared to sacrifice what I love for myself, in order to do what I believe is ‘right’ to benefit others? </a:t>
          </a:r>
          <a:endParaRPr lang="en-US"/>
        </a:p>
      </dgm:t>
    </dgm:pt>
    <dgm:pt modelId="{E877F6B4-8E90-4309-9519-AB0120CFDF77}" type="parTrans" cxnId="{D53FE9D4-9999-4212-A835-9B7D17233813}">
      <dgm:prSet/>
      <dgm:spPr/>
      <dgm:t>
        <a:bodyPr/>
        <a:lstStyle/>
        <a:p>
          <a:endParaRPr lang="en-US"/>
        </a:p>
      </dgm:t>
    </dgm:pt>
    <dgm:pt modelId="{20F35602-22BF-4BA6-A738-25932B641D1F}" type="sibTrans" cxnId="{D53FE9D4-9999-4212-A835-9B7D17233813}">
      <dgm:prSet/>
      <dgm:spPr/>
      <dgm:t>
        <a:bodyPr/>
        <a:lstStyle/>
        <a:p>
          <a:endParaRPr lang="en-US"/>
        </a:p>
      </dgm:t>
    </dgm:pt>
    <dgm:pt modelId="{2DB90481-9989-41FD-B1EA-23DF08D6134B}">
      <dgm:prSet/>
      <dgm:spPr/>
      <dgm:t>
        <a:bodyPr/>
        <a:lstStyle/>
        <a:p>
          <a:pPr>
            <a:defRPr cap="all"/>
          </a:pPr>
          <a:r>
            <a:rPr lang="en-GB"/>
            <a:t>Am I ready to put my words into action and use my blessings in a way that helps others/ a Higher Cause than myself?</a:t>
          </a:r>
          <a:endParaRPr lang="en-US"/>
        </a:p>
      </dgm:t>
    </dgm:pt>
    <dgm:pt modelId="{81565E5C-AB74-43D8-A245-64CAECE47AE6}" type="parTrans" cxnId="{0DD98484-A2EE-4401-AEBD-64742091F99E}">
      <dgm:prSet/>
      <dgm:spPr/>
      <dgm:t>
        <a:bodyPr/>
        <a:lstStyle/>
        <a:p>
          <a:endParaRPr lang="en-US"/>
        </a:p>
      </dgm:t>
    </dgm:pt>
    <dgm:pt modelId="{CE1F8EC8-065E-4BCD-A7DD-74AD7D87F598}" type="sibTrans" cxnId="{0DD98484-A2EE-4401-AEBD-64742091F99E}">
      <dgm:prSet/>
      <dgm:spPr/>
      <dgm:t>
        <a:bodyPr/>
        <a:lstStyle/>
        <a:p>
          <a:endParaRPr lang="en-US"/>
        </a:p>
      </dgm:t>
    </dgm:pt>
    <dgm:pt modelId="{FFDF3827-9FCD-43B1-A714-E748D49CFDAC}">
      <dgm:prSet/>
      <dgm:spPr/>
      <dgm:t>
        <a:bodyPr/>
        <a:lstStyle/>
        <a:p>
          <a:pPr>
            <a:defRPr cap="all"/>
          </a:pPr>
          <a:r>
            <a:rPr lang="en-GB"/>
            <a:t>Am I willing to accept my own loss in order to be part of a Higher Cause other than myself, and helps others who need my desires more than I do?</a:t>
          </a:r>
          <a:endParaRPr lang="en-US"/>
        </a:p>
      </dgm:t>
    </dgm:pt>
    <dgm:pt modelId="{2249DABB-6964-4713-A0F7-E242BF57175C}" type="parTrans" cxnId="{E3C52461-E55A-4557-829A-169737D96CE5}">
      <dgm:prSet/>
      <dgm:spPr/>
      <dgm:t>
        <a:bodyPr/>
        <a:lstStyle/>
        <a:p>
          <a:endParaRPr lang="en-US"/>
        </a:p>
      </dgm:t>
    </dgm:pt>
    <dgm:pt modelId="{3AAD46A4-4875-4939-A39B-29DFD0CD77DF}" type="sibTrans" cxnId="{E3C52461-E55A-4557-829A-169737D96CE5}">
      <dgm:prSet/>
      <dgm:spPr/>
      <dgm:t>
        <a:bodyPr/>
        <a:lstStyle/>
        <a:p>
          <a:endParaRPr lang="en-US"/>
        </a:p>
      </dgm:t>
    </dgm:pt>
    <dgm:pt modelId="{EB630C45-7D91-422B-B9A7-D69ED604EE7D}">
      <dgm:prSet/>
      <dgm:spPr/>
      <dgm:t>
        <a:bodyPr/>
        <a:lstStyle/>
        <a:p>
          <a:pPr>
            <a:defRPr cap="all"/>
          </a:pPr>
          <a:r>
            <a:rPr lang="en-GB"/>
            <a:t>What opportunities are present in my life that can enable me to transform my Greed into acts of selflessness and unconditional love?</a:t>
          </a:r>
          <a:endParaRPr lang="en-US"/>
        </a:p>
      </dgm:t>
    </dgm:pt>
    <dgm:pt modelId="{EA008E1D-A1F8-412F-B6CE-55471C1E5C1E}" type="parTrans" cxnId="{28A37B68-2C0E-4F27-AA9C-CB3DAE279AF6}">
      <dgm:prSet/>
      <dgm:spPr/>
      <dgm:t>
        <a:bodyPr/>
        <a:lstStyle/>
        <a:p>
          <a:endParaRPr lang="en-US"/>
        </a:p>
      </dgm:t>
    </dgm:pt>
    <dgm:pt modelId="{044EA7A5-9A62-4E3C-80E7-C2EB8F85C1EE}" type="sibTrans" cxnId="{28A37B68-2C0E-4F27-AA9C-CB3DAE279AF6}">
      <dgm:prSet/>
      <dgm:spPr/>
      <dgm:t>
        <a:bodyPr/>
        <a:lstStyle/>
        <a:p>
          <a:endParaRPr lang="en-US"/>
        </a:p>
      </dgm:t>
    </dgm:pt>
    <dgm:pt modelId="{EA7218F8-12DF-455E-9A7A-C3B940C46FF3}">
      <dgm:prSet/>
      <dgm:spPr/>
      <dgm:t>
        <a:bodyPr/>
        <a:lstStyle/>
        <a:p>
          <a:pPr>
            <a:defRPr cap="all"/>
          </a:pPr>
          <a:r>
            <a:rPr lang="en-GB"/>
            <a:t>Would I be more willing to accept and feel worthy of unconditional love from another, if I understood and experienced this feeling myself?</a:t>
          </a:r>
          <a:endParaRPr lang="en-US"/>
        </a:p>
      </dgm:t>
    </dgm:pt>
    <dgm:pt modelId="{E7E61E02-4932-41AF-8497-199E8231A839}" type="parTrans" cxnId="{36C9D868-6441-465C-A7D3-06A482589DF4}">
      <dgm:prSet/>
      <dgm:spPr/>
      <dgm:t>
        <a:bodyPr/>
        <a:lstStyle/>
        <a:p>
          <a:endParaRPr lang="en-US"/>
        </a:p>
      </dgm:t>
    </dgm:pt>
    <dgm:pt modelId="{26F35D34-0D4E-4DD8-959B-AB41DDB6E3FC}" type="sibTrans" cxnId="{36C9D868-6441-465C-A7D3-06A482589DF4}">
      <dgm:prSet/>
      <dgm:spPr/>
      <dgm:t>
        <a:bodyPr/>
        <a:lstStyle/>
        <a:p>
          <a:endParaRPr lang="en-US"/>
        </a:p>
      </dgm:t>
    </dgm:pt>
    <dgm:pt modelId="{37FFECA4-E7EB-4C89-BEC5-171C8DDB4727}" type="pres">
      <dgm:prSet presAssocID="{7849BD10-7E90-4962-8CFC-0FE31B48D030}" presName="root" presStyleCnt="0">
        <dgm:presLayoutVars>
          <dgm:dir/>
          <dgm:resizeHandles val="exact"/>
        </dgm:presLayoutVars>
      </dgm:prSet>
      <dgm:spPr/>
    </dgm:pt>
    <dgm:pt modelId="{15B6F74F-7097-4496-840C-1A8B0FB2ED77}" type="pres">
      <dgm:prSet presAssocID="{AA60F9B7-1773-4D72-B840-878BE8292DB2}" presName="compNode" presStyleCnt="0"/>
      <dgm:spPr/>
    </dgm:pt>
    <dgm:pt modelId="{E0BF6929-11B8-40D0-974E-F7B10CD64D4F}" type="pres">
      <dgm:prSet presAssocID="{AA60F9B7-1773-4D72-B840-878BE8292DB2}" presName="iconBgRect" presStyleLbl="bgShp" presStyleIdx="0" presStyleCnt="5"/>
      <dgm:spPr/>
    </dgm:pt>
    <dgm:pt modelId="{C1AD766F-82B9-41BA-8CBB-0AC31896E1CF}" type="pres">
      <dgm:prSet presAssocID="{AA60F9B7-1773-4D72-B840-878BE8292DB2}"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Angel Face Outline"/>
        </a:ext>
      </dgm:extLst>
    </dgm:pt>
    <dgm:pt modelId="{B65A317C-4CD1-4813-9CCA-AD42BCD2AF4A}" type="pres">
      <dgm:prSet presAssocID="{AA60F9B7-1773-4D72-B840-878BE8292DB2}" presName="spaceRect" presStyleCnt="0"/>
      <dgm:spPr/>
    </dgm:pt>
    <dgm:pt modelId="{0BD6E6D7-6F4A-4B80-8F97-B6568C454627}" type="pres">
      <dgm:prSet presAssocID="{AA60F9B7-1773-4D72-B840-878BE8292DB2}" presName="textRect" presStyleLbl="revTx" presStyleIdx="0" presStyleCnt="5">
        <dgm:presLayoutVars>
          <dgm:chMax val="1"/>
          <dgm:chPref val="1"/>
        </dgm:presLayoutVars>
      </dgm:prSet>
      <dgm:spPr/>
    </dgm:pt>
    <dgm:pt modelId="{3B7C1B81-609F-46D7-B6FC-7F165647DEF3}" type="pres">
      <dgm:prSet presAssocID="{20F35602-22BF-4BA6-A738-25932B641D1F}" presName="sibTrans" presStyleCnt="0"/>
      <dgm:spPr/>
    </dgm:pt>
    <dgm:pt modelId="{43C89F4D-7A4D-4AF8-84AD-571C245FCD6A}" type="pres">
      <dgm:prSet presAssocID="{2DB90481-9989-41FD-B1EA-23DF08D6134B}" presName="compNode" presStyleCnt="0"/>
      <dgm:spPr/>
    </dgm:pt>
    <dgm:pt modelId="{01DB5410-BCF3-4D88-9367-C446CA605FE0}" type="pres">
      <dgm:prSet presAssocID="{2DB90481-9989-41FD-B1EA-23DF08D6134B}" presName="iconBgRect" presStyleLbl="bgShp" presStyleIdx="1" presStyleCnt="5"/>
      <dgm:spPr/>
    </dgm:pt>
    <dgm:pt modelId="{01770A3B-E4B0-49BE-AF5B-38A77E6C9EE1}" type="pres">
      <dgm:prSet presAssocID="{2DB90481-9989-41FD-B1EA-23DF08D6134B}"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rum Set"/>
        </a:ext>
      </dgm:extLst>
    </dgm:pt>
    <dgm:pt modelId="{3CD14BD1-63A2-4DA7-8387-58644C67574A}" type="pres">
      <dgm:prSet presAssocID="{2DB90481-9989-41FD-B1EA-23DF08D6134B}" presName="spaceRect" presStyleCnt="0"/>
      <dgm:spPr/>
    </dgm:pt>
    <dgm:pt modelId="{0DCCF9D6-EB25-4A15-B0A9-08C27C80D0BF}" type="pres">
      <dgm:prSet presAssocID="{2DB90481-9989-41FD-B1EA-23DF08D6134B}" presName="textRect" presStyleLbl="revTx" presStyleIdx="1" presStyleCnt="5">
        <dgm:presLayoutVars>
          <dgm:chMax val="1"/>
          <dgm:chPref val="1"/>
        </dgm:presLayoutVars>
      </dgm:prSet>
      <dgm:spPr/>
    </dgm:pt>
    <dgm:pt modelId="{7DA074E1-C06C-49E8-B2D4-140C676988E3}" type="pres">
      <dgm:prSet presAssocID="{CE1F8EC8-065E-4BCD-A7DD-74AD7D87F598}" presName="sibTrans" presStyleCnt="0"/>
      <dgm:spPr/>
    </dgm:pt>
    <dgm:pt modelId="{587A6B52-9066-42F3-9EB0-DEE8AB77ACBD}" type="pres">
      <dgm:prSet presAssocID="{FFDF3827-9FCD-43B1-A714-E748D49CFDAC}" presName="compNode" presStyleCnt="0"/>
      <dgm:spPr/>
    </dgm:pt>
    <dgm:pt modelId="{52C09341-CFE0-47F1-8A57-4228E1A8D1D2}" type="pres">
      <dgm:prSet presAssocID="{FFDF3827-9FCD-43B1-A714-E748D49CFDAC}" presName="iconBgRect" presStyleLbl="bgShp" presStyleIdx="2" presStyleCnt="5"/>
      <dgm:spPr/>
    </dgm:pt>
    <dgm:pt modelId="{4214AA25-9716-46B1-BD7F-B31447F4DF77}" type="pres">
      <dgm:prSet presAssocID="{FFDF3827-9FCD-43B1-A714-E748D49CFDAC}"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onfused Person"/>
        </a:ext>
      </dgm:extLst>
    </dgm:pt>
    <dgm:pt modelId="{9103A965-D9F4-4C4E-81F5-0CAF4D1F4047}" type="pres">
      <dgm:prSet presAssocID="{FFDF3827-9FCD-43B1-A714-E748D49CFDAC}" presName="spaceRect" presStyleCnt="0"/>
      <dgm:spPr/>
    </dgm:pt>
    <dgm:pt modelId="{4429B260-DD71-4C1F-BA9F-67DD982A5EDF}" type="pres">
      <dgm:prSet presAssocID="{FFDF3827-9FCD-43B1-A714-E748D49CFDAC}" presName="textRect" presStyleLbl="revTx" presStyleIdx="2" presStyleCnt="5">
        <dgm:presLayoutVars>
          <dgm:chMax val="1"/>
          <dgm:chPref val="1"/>
        </dgm:presLayoutVars>
      </dgm:prSet>
      <dgm:spPr/>
    </dgm:pt>
    <dgm:pt modelId="{62402FE3-8CBD-4A8B-AFFC-C9B429ABDAB7}" type="pres">
      <dgm:prSet presAssocID="{3AAD46A4-4875-4939-A39B-29DFD0CD77DF}" presName="sibTrans" presStyleCnt="0"/>
      <dgm:spPr/>
    </dgm:pt>
    <dgm:pt modelId="{0966168C-D657-4E12-91BE-58FDF65407EE}" type="pres">
      <dgm:prSet presAssocID="{EB630C45-7D91-422B-B9A7-D69ED604EE7D}" presName="compNode" presStyleCnt="0"/>
      <dgm:spPr/>
    </dgm:pt>
    <dgm:pt modelId="{55613F70-CC80-4CF6-B422-0878E18462DB}" type="pres">
      <dgm:prSet presAssocID="{EB630C45-7D91-422B-B9A7-D69ED604EE7D}" presName="iconBgRect" presStyleLbl="bgShp" presStyleIdx="3" presStyleCnt="5"/>
      <dgm:spPr/>
    </dgm:pt>
    <dgm:pt modelId="{F91EB216-992A-445C-B25F-3F6D55B123BE}" type="pres">
      <dgm:prSet presAssocID="{EB630C45-7D91-422B-B9A7-D69ED604EE7D}"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eart"/>
        </a:ext>
      </dgm:extLst>
    </dgm:pt>
    <dgm:pt modelId="{6F67973E-9EAE-47CA-9C2F-D2FF57A81009}" type="pres">
      <dgm:prSet presAssocID="{EB630C45-7D91-422B-B9A7-D69ED604EE7D}" presName="spaceRect" presStyleCnt="0"/>
      <dgm:spPr/>
    </dgm:pt>
    <dgm:pt modelId="{44B6CEBA-B8E3-42FF-B414-880C11C187B1}" type="pres">
      <dgm:prSet presAssocID="{EB630C45-7D91-422B-B9A7-D69ED604EE7D}" presName="textRect" presStyleLbl="revTx" presStyleIdx="3" presStyleCnt="5">
        <dgm:presLayoutVars>
          <dgm:chMax val="1"/>
          <dgm:chPref val="1"/>
        </dgm:presLayoutVars>
      </dgm:prSet>
      <dgm:spPr/>
    </dgm:pt>
    <dgm:pt modelId="{A4AF97C2-05B0-431A-A972-8B9EA1C1EB27}" type="pres">
      <dgm:prSet presAssocID="{044EA7A5-9A62-4E3C-80E7-C2EB8F85C1EE}" presName="sibTrans" presStyleCnt="0"/>
      <dgm:spPr/>
    </dgm:pt>
    <dgm:pt modelId="{46ABED01-4ED9-44BF-9464-9338D8014DF2}" type="pres">
      <dgm:prSet presAssocID="{EA7218F8-12DF-455E-9A7A-C3B940C46FF3}" presName="compNode" presStyleCnt="0"/>
      <dgm:spPr/>
    </dgm:pt>
    <dgm:pt modelId="{2B5DA05D-1110-4621-A7AC-93D4D875C0BA}" type="pres">
      <dgm:prSet presAssocID="{EA7218F8-12DF-455E-9A7A-C3B940C46FF3}" presName="iconBgRect" presStyleLbl="bgShp" presStyleIdx="4" presStyleCnt="5"/>
      <dgm:spPr/>
    </dgm:pt>
    <dgm:pt modelId="{06E5545F-C572-461D-B10E-E6D6847BA277}" type="pres">
      <dgm:prSet presAssocID="{EA7218F8-12DF-455E-9A7A-C3B940C46FF3}"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In Love Face with Solid Fill"/>
        </a:ext>
      </dgm:extLst>
    </dgm:pt>
    <dgm:pt modelId="{E678D408-DAF4-4D63-8FC3-C208B97183CF}" type="pres">
      <dgm:prSet presAssocID="{EA7218F8-12DF-455E-9A7A-C3B940C46FF3}" presName="spaceRect" presStyleCnt="0"/>
      <dgm:spPr/>
    </dgm:pt>
    <dgm:pt modelId="{93B98533-AD50-45E5-B175-0681023D593E}" type="pres">
      <dgm:prSet presAssocID="{EA7218F8-12DF-455E-9A7A-C3B940C46FF3}" presName="textRect" presStyleLbl="revTx" presStyleIdx="4" presStyleCnt="5">
        <dgm:presLayoutVars>
          <dgm:chMax val="1"/>
          <dgm:chPref val="1"/>
        </dgm:presLayoutVars>
      </dgm:prSet>
      <dgm:spPr/>
    </dgm:pt>
  </dgm:ptLst>
  <dgm:cxnLst>
    <dgm:cxn modelId="{CD674B09-99A7-4E81-B9EE-817BC8EDFBF5}" type="presOf" srcId="{AA60F9B7-1773-4D72-B840-878BE8292DB2}" destId="{0BD6E6D7-6F4A-4B80-8F97-B6568C454627}" srcOrd="0" destOrd="0" presId="urn:microsoft.com/office/officeart/2018/5/layout/IconCircleLabelList"/>
    <dgm:cxn modelId="{14B08E17-3EB8-4F47-B2FF-2758CA8125A4}" type="presOf" srcId="{EA7218F8-12DF-455E-9A7A-C3B940C46FF3}" destId="{93B98533-AD50-45E5-B175-0681023D593E}" srcOrd="0" destOrd="0" presId="urn:microsoft.com/office/officeart/2018/5/layout/IconCircleLabelList"/>
    <dgm:cxn modelId="{479F5826-F810-4CF8-9E62-E27B5248A386}" type="presOf" srcId="{EB630C45-7D91-422B-B9A7-D69ED604EE7D}" destId="{44B6CEBA-B8E3-42FF-B414-880C11C187B1}" srcOrd="0" destOrd="0" presId="urn:microsoft.com/office/officeart/2018/5/layout/IconCircleLabelList"/>
    <dgm:cxn modelId="{E3C52461-E55A-4557-829A-169737D96CE5}" srcId="{7849BD10-7E90-4962-8CFC-0FE31B48D030}" destId="{FFDF3827-9FCD-43B1-A714-E748D49CFDAC}" srcOrd="2" destOrd="0" parTransId="{2249DABB-6964-4713-A0F7-E242BF57175C}" sibTransId="{3AAD46A4-4875-4939-A39B-29DFD0CD77DF}"/>
    <dgm:cxn modelId="{28A37B68-2C0E-4F27-AA9C-CB3DAE279AF6}" srcId="{7849BD10-7E90-4962-8CFC-0FE31B48D030}" destId="{EB630C45-7D91-422B-B9A7-D69ED604EE7D}" srcOrd="3" destOrd="0" parTransId="{EA008E1D-A1F8-412F-B6CE-55471C1E5C1E}" sibTransId="{044EA7A5-9A62-4E3C-80E7-C2EB8F85C1EE}"/>
    <dgm:cxn modelId="{36C9D868-6441-465C-A7D3-06A482589DF4}" srcId="{7849BD10-7E90-4962-8CFC-0FE31B48D030}" destId="{EA7218F8-12DF-455E-9A7A-C3B940C46FF3}" srcOrd="4" destOrd="0" parTransId="{E7E61E02-4932-41AF-8497-199E8231A839}" sibTransId="{26F35D34-0D4E-4DD8-959B-AB41DDB6E3FC}"/>
    <dgm:cxn modelId="{0DD98484-A2EE-4401-AEBD-64742091F99E}" srcId="{7849BD10-7E90-4962-8CFC-0FE31B48D030}" destId="{2DB90481-9989-41FD-B1EA-23DF08D6134B}" srcOrd="1" destOrd="0" parTransId="{81565E5C-AB74-43D8-A245-64CAECE47AE6}" sibTransId="{CE1F8EC8-065E-4BCD-A7DD-74AD7D87F598}"/>
    <dgm:cxn modelId="{2E730590-C21D-4667-80EE-8623EAD209E5}" type="presOf" srcId="{FFDF3827-9FCD-43B1-A714-E748D49CFDAC}" destId="{4429B260-DD71-4C1F-BA9F-67DD982A5EDF}" srcOrd="0" destOrd="0" presId="urn:microsoft.com/office/officeart/2018/5/layout/IconCircleLabelList"/>
    <dgm:cxn modelId="{D53FE9D4-9999-4212-A835-9B7D17233813}" srcId="{7849BD10-7E90-4962-8CFC-0FE31B48D030}" destId="{AA60F9B7-1773-4D72-B840-878BE8292DB2}" srcOrd="0" destOrd="0" parTransId="{E877F6B4-8E90-4309-9519-AB0120CFDF77}" sibTransId="{20F35602-22BF-4BA6-A738-25932B641D1F}"/>
    <dgm:cxn modelId="{F75302E2-2DE7-4EDB-8E5F-292406DB9B94}" type="presOf" srcId="{2DB90481-9989-41FD-B1EA-23DF08D6134B}" destId="{0DCCF9D6-EB25-4A15-B0A9-08C27C80D0BF}" srcOrd="0" destOrd="0" presId="urn:microsoft.com/office/officeart/2018/5/layout/IconCircleLabelList"/>
    <dgm:cxn modelId="{CDD95DEA-62B4-43CD-9B07-FAE6303A1DBE}" type="presOf" srcId="{7849BD10-7E90-4962-8CFC-0FE31B48D030}" destId="{37FFECA4-E7EB-4C89-BEC5-171C8DDB4727}" srcOrd="0" destOrd="0" presId="urn:microsoft.com/office/officeart/2018/5/layout/IconCircleLabelList"/>
    <dgm:cxn modelId="{F59E057D-CFEC-4F38-BFD2-06A38E968C62}" type="presParOf" srcId="{37FFECA4-E7EB-4C89-BEC5-171C8DDB4727}" destId="{15B6F74F-7097-4496-840C-1A8B0FB2ED77}" srcOrd="0" destOrd="0" presId="urn:microsoft.com/office/officeart/2018/5/layout/IconCircleLabelList"/>
    <dgm:cxn modelId="{5AB125FB-1857-4E54-8FBD-6F25D7A695FF}" type="presParOf" srcId="{15B6F74F-7097-4496-840C-1A8B0FB2ED77}" destId="{E0BF6929-11B8-40D0-974E-F7B10CD64D4F}" srcOrd="0" destOrd="0" presId="urn:microsoft.com/office/officeart/2018/5/layout/IconCircleLabelList"/>
    <dgm:cxn modelId="{EF2E2944-3638-46D1-9BE5-96AC66AF7A5D}" type="presParOf" srcId="{15B6F74F-7097-4496-840C-1A8B0FB2ED77}" destId="{C1AD766F-82B9-41BA-8CBB-0AC31896E1CF}" srcOrd="1" destOrd="0" presId="urn:microsoft.com/office/officeart/2018/5/layout/IconCircleLabelList"/>
    <dgm:cxn modelId="{85F61BDB-14DC-4ED5-A9FC-401A8BCA42E6}" type="presParOf" srcId="{15B6F74F-7097-4496-840C-1A8B0FB2ED77}" destId="{B65A317C-4CD1-4813-9CCA-AD42BCD2AF4A}" srcOrd="2" destOrd="0" presId="urn:microsoft.com/office/officeart/2018/5/layout/IconCircleLabelList"/>
    <dgm:cxn modelId="{886CD562-9C4D-4BB8-9ADB-7056C9B55760}" type="presParOf" srcId="{15B6F74F-7097-4496-840C-1A8B0FB2ED77}" destId="{0BD6E6D7-6F4A-4B80-8F97-B6568C454627}" srcOrd="3" destOrd="0" presId="urn:microsoft.com/office/officeart/2018/5/layout/IconCircleLabelList"/>
    <dgm:cxn modelId="{75F052D0-4FB5-4921-8E04-B260B5019943}" type="presParOf" srcId="{37FFECA4-E7EB-4C89-BEC5-171C8DDB4727}" destId="{3B7C1B81-609F-46D7-B6FC-7F165647DEF3}" srcOrd="1" destOrd="0" presId="urn:microsoft.com/office/officeart/2018/5/layout/IconCircleLabelList"/>
    <dgm:cxn modelId="{CCAE092F-B106-4D02-9DD2-6123170C6687}" type="presParOf" srcId="{37FFECA4-E7EB-4C89-BEC5-171C8DDB4727}" destId="{43C89F4D-7A4D-4AF8-84AD-571C245FCD6A}" srcOrd="2" destOrd="0" presId="urn:microsoft.com/office/officeart/2018/5/layout/IconCircleLabelList"/>
    <dgm:cxn modelId="{816190B2-FE9D-49DA-ADA3-7B30B940C175}" type="presParOf" srcId="{43C89F4D-7A4D-4AF8-84AD-571C245FCD6A}" destId="{01DB5410-BCF3-4D88-9367-C446CA605FE0}" srcOrd="0" destOrd="0" presId="urn:microsoft.com/office/officeart/2018/5/layout/IconCircleLabelList"/>
    <dgm:cxn modelId="{C1A6FD9E-E0B9-446A-8C4C-F9CFF7B9A019}" type="presParOf" srcId="{43C89F4D-7A4D-4AF8-84AD-571C245FCD6A}" destId="{01770A3B-E4B0-49BE-AF5B-38A77E6C9EE1}" srcOrd="1" destOrd="0" presId="urn:microsoft.com/office/officeart/2018/5/layout/IconCircleLabelList"/>
    <dgm:cxn modelId="{0BAA9177-0AF2-43C5-BF6A-1F05D7F55A28}" type="presParOf" srcId="{43C89F4D-7A4D-4AF8-84AD-571C245FCD6A}" destId="{3CD14BD1-63A2-4DA7-8387-58644C67574A}" srcOrd="2" destOrd="0" presId="urn:microsoft.com/office/officeart/2018/5/layout/IconCircleLabelList"/>
    <dgm:cxn modelId="{C308F059-F599-483C-9C50-07F98AE1F133}" type="presParOf" srcId="{43C89F4D-7A4D-4AF8-84AD-571C245FCD6A}" destId="{0DCCF9D6-EB25-4A15-B0A9-08C27C80D0BF}" srcOrd="3" destOrd="0" presId="urn:microsoft.com/office/officeart/2018/5/layout/IconCircleLabelList"/>
    <dgm:cxn modelId="{5D94BE6F-A1D8-4863-A9BD-904420A44561}" type="presParOf" srcId="{37FFECA4-E7EB-4C89-BEC5-171C8DDB4727}" destId="{7DA074E1-C06C-49E8-B2D4-140C676988E3}" srcOrd="3" destOrd="0" presId="urn:microsoft.com/office/officeart/2018/5/layout/IconCircleLabelList"/>
    <dgm:cxn modelId="{020E8342-0ADB-4533-A17C-E398727E656C}" type="presParOf" srcId="{37FFECA4-E7EB-4C89-BEC5-171C8DDB4727}" destId="{587A6B52-9066-42F3-9EB0-DEE8AB77ACBD}" srcOrd="4" destOrd="0" presId="urn:microsoft.com/office/officeart/2018/5/layout/IconCircleLabelList"/>
    <dgm:cxn modelId="{AF7542B7-73A9-49CB-AACF-9E7A10DA4021}" type="presParOf" srcId="{587A6B52-9066-42F3-9EB0-DEE8AB77ACBD}" destId="{52C09341-CFE0-47F1-8A57-4228E1A8D1D2}" srcOrd="0" destOrd="0" presId="urn:microsoft.com/office/officeart/2018/5/layout/IconCircleLabelList"/>
    <dgm:cxn modelId="{F1ED6292-5056-42CB-8108-C2CD741033C7}" type="presParOf" srcId="{587A6B52-9066-42F3-9EB0-DEE8AB77ACBD}" destId="{4214AA25-9716-46B1-BD7F-B31447F4DF77}" srcOrd="1" destOrd="0" presId="urn:microsoft.com/office/officeart/2018/5/layout/IconCircleLabelList"/>
    <dgm:cxn modelId="{99C36CCA-E5F1-4850-9061-A8CBA81BB4AE}" type="presParOf" srcId="{587A6B52-9066-42F3-9EB0-DEE8AB77ACBD}" destId="{9103A965-D9F4-4C4E-81F5-0CAF4D1F4047}" srcOrd="2" destOrd="0" presId="urn:microsoft.com/office/officeart/2018/5/layout/IconCircleLabelList"/>
    <dgm:cxn modelId="{03A3758B-55C7-4869-9B97-311DED185CB0}" type="presParOf" srcId="{587A6B52-9066-42F3-9EB0-DEE8AB77ACBD}" destId="{4429B260-DD71-4C1F-BA9F-67DD982A5EDF}" srcOrd="3" destOrd="0" presId="urn:microsoft.com/office/officeart/2018/5/layout/IconCircleLabelList"/>
    <dgm:cxn modelId="{459AE249-478F-4D05-B546-62B96525DF9D}" type="presParOf" srcId="{37FFECA4-E7EB-4C89-BEC5-171C8DDB4727}" destId="{62402FE3-8CBD-4A8B-AFFC-C9B429ABDAB7}" srcOrd="5" destOrd="0" presId="urn:microsoft.com/office/officeart/2018/5/layout/IconCircleLabelList"/>
    <dgm:cxn modelId="{00406464-C489-4866-BFA4-27750C416FAC}" type="presParOf" srcId="{37FFECA4-E7EB-4C89-BEC5-171C8DDB4727}" destId="{0966168C-D657-4E12-91BE-58FDF65407EE}" srcOrd="6" destOrd="0" presId="urn:microsoft.com/office/officeart/2018/5/layout/IconCircleLabelList"/>
    <dgm:cxn modelId="{D83979F4-2B62-47F7-A52B-B11B91621F8D}" type="presParOf" srcId="{0966168C-D657-4E12-91BE-58FDF65407EE}" destId="{55613F70-CC80-4CF6-B422-0878E18462DB}" srcOrd="0" destOrd="0" presId="urn:microsoft.com/office/officeart/2018/5/layout/IconCircleLabelList"/>
    <dgm:cxn modelId="{D911B6F8-7D48-4660-A686-C333CDB34BAA}" type="presParOf" srcId="{0966168C-D657-4E12-91BE-58FDF65407EE}" destId="{F91EB216-992A-445C-B25F-3F6D55B123BE}" srcOrd="1" destOrd="0" presId="urn:microsoft.com/office/officeart/2018/5/layout/IconCircleLabelList"/>
    <dgm:cxn modelId="{7CE195CC-D751-47B5-9958-05D111F68D73}" type="presParOf" srcId="{0966168C-D657-4E12-91BE-58FDF65407EE}" destId="{6F67973E-9EAE-47CA-9C2F-D2FF57A81009}" srcOrd="2" destOrd="0" presId="urn:microsoft.com/office/officeart/2018/5/layout/IconCircleLabelList"/>
    <dgm:cxn modelId="{153489B4-DA96-4E15-95B1-55DDA87893D5}" type="presParOf" srcId="{0966168C-D657-4E12-91BE-58FDF65407EE}" destId="{44B6CEBA-B8E3-42FF-B414-880C11C187B1}" srcOrd="3" destOrd="0" presId="urn:microsoft.com/office/officeart/2018/5/layout/IconCircleLabelList"/>
    <dgm:cxn modelId="{8C519C90-0645-4B20-9D94-2D724EC3882D}" type="presParOf" srcId="{37FFECA4-E7EB-4C89-BEC5-171C8DDB4727}" destId="{A4AF97C2-05B0-431A-A972-8B9EA1C1EB27}" srcOrd="7" destOrd="0" presId="urn:microsoft.com/office/officeart/2018/5/layout/IconCircleLabelList"/>
    <dgm:cxn modelId="{DFDBDE9A-56DB-4C4E-ABE0-9D9BECEFBCC5}" type="presParOf" srcId="{37FFECA4-E7EB-4C89-BEC5-171C8DDB4727}" destId="{46ABED01-4ED9-44BF-9464-9338D8014DF2}" srcOrd="8" destOrd="0" presId="urn:microsoft.com/office/officeart/2018/5/layout/IconCircleLabelList"/>
    <dgm:cxn modelId="{12A76A30-15D6-4BAF-B722-464FDB601CCE}" type="presParOf" srcId="{46ABED01-4ED9-44BF-9464-9338D8014DF2}" destId="{2B5DA05D-1110-4621-A7AC-93D4D875C0BA}" srcOrd="0" destOrd="0" presId="urn:microsoft.com/office/officeart/2018/5/layout/IconCircleLabelList"/>
    <dgm:cxn modelId="{D66B39EF-012B-43E2-A787-8EAFE7230E10}" type="presParOf" srcId="{46ABED01-4ED9-44BF-9464-9338D8014DF2}" destId="{06E5545F-C572-461D-B10E-E6D6847BA277}" srcOrd="1" destOrd="0" presId="urn:microsoft.com/office/officeart/2018/5/layout/IconCircleLabelList"/>
    <dgm:cxn modelId="{66163125-4C34-4E95-B96E-315063DC402B}" type="presParOf" srcId="{46ABED01-4ED9-44BF-9464-9338D8014DF2}" destId="{E678D408-DAF4-4D63-8FC3-C208B97183CF}" srcOrd="2" destOrd="0" presId="urn:microsoft.com/office/officeart/2018/5/layout/IconCircleLabelList"/>
    <dgm:cxn modelId="{219B9E09-2CCB-42E4-A18C-BDB0917D431C}" type="presParOf" srcId="{46ABED01-4ED9-44BF-9464-9338D8014DF2}" destId="{93B98533-AD50-45E5-B175-0681023D593E}" srcOrd="3" destOrd="0" presId="urn:microsoft.com/office/officeart/2018/5/layout/IconCircleLabel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4877025-FAF1-4813-A47D-6E6F45346CEB}" type="doc">
      <dgm:prSet loTypeId="urn:microsoft.com/office/officeart/2018/2/layout/IconLabelList" loCatId="icon" qsTypeId="urn:microsoft.com/office/officeart/2005/8/quickstyle/simple1" qsCatId="simple" csTypeId="urn:microsoft.com/office/officeart/2018/5/colors/Iconchunking_neutralbg_colorful5" csCatId="colorful" phldr="1"/>
      <dgm:spPr/>
      <dgm:t>
        <a:bodyPr/>
        <a:lstStyle/>
        <a:p>
          <a:endParaRPr lang="en-US"/>
        </a:p>
      </dgm:t>
    </dgm:pt>
    <dgm:pt modelId="{81BAB373-873F-4079-9EDF-1D5A17E35122}">
      <dgm:prSet/>
      <dgm:spPr/>
      <dgm:t>
        <a:bodyPr/>
        <a:lstStyle/>
        <a:p>
          <a:r>
            <a:rPr lang="en-GB"/>
            <a:t>How will getting what I desire for myself benefit me?</a:t>
          </a:r>
          <a:endParaRPr lang="en-US"/>
        </a:p>
      </dgm:t>
    </dgm:pt>
    <dgm:pt modelId="{D333F547-C9A0-4A85-952A-E4D85D0EA897}" type="parTrans" cxnId="{32792DAF-E85E-4887-899D-95009BEB5661}">
      <dgm:prSet/>
      <dgm:spPr/>
      <dgm:t>
        <a:bodyPr/>
        <a:lstStyle/>
        <a:p>
          <a:endParaRPr lang="en-US"/>
        </a:p>
      </dgm:t>
    </dgm:pt>
    <dgm:pt modelId="{7204F411-5A45-4C8C-89C0-AD00D4E46B15}" type="sibTrans" cxnId="{32792DAF-E85E-4887-899D-95009BEB5661}">
      <dgm:prSet/>
      <dgm:spPr/>
      <dgm:t>
        <a:bodyPr/>
        <a:lstStyle/>
        <a:p>
          <a:endParaRPr lang="en-US"/>
        </a:p>
      </dgm:t>
    </dgm:pt>
    <dgm:pt modelId="{17D3148F-4C92-4EF8-9325-42D08E1F7741}">
      <dgm:prSet/>
      <dgm:spPr/>
      <dgm:t>
        <a:bodyPr/>
        <a:lstStyle/>
        <a:p>
          <a:r>
            <a:rPr lang="en-GB"/>
            <a:t>How will getting what I desire for myself affect other people?</a:t>
          </a:r>
          <a:endParaRPr lang="en-US"/>
        </a:p>
      </dgm:t>
    </dgm:pt>
    <dgm:pt modelId="{66AC4D55-960C-47D2-B496-53B518CD2A77}" type="parTrans" cxnId="{1C116209-D3B7-4E7B-87DE-F01E880D1BA7}">
      <dgm:prSet/>
      <dgm:spPr/>
      <dgm:t>
        <a:bodyPr/>
        <a:lstStyle/>
        <a:p>
          <a:endParaRPr lang="en-US"/>
        </a:p>
      </dgm:t>
    </dgm:pt>
    <dgm:pt modelId="{92434CA7-72A7-419E-B2EE-374896777922}" type="sibTrans" cxnId="{1C116209-D3B7-4E7B-87DE-F01E880D1BA7}">
      <dgm:prSet/>
      <dgm:spPr/>
      <dgm:t>
        <a:bodyPr/>
        <a:lstStyle/>
        <a:p>
          <a:endParaRPr lang="en-US"/>
        </a:p>
      </dgm:t>
    </dgm:pt>
    <dgm:pt modelId="{75966565-88E9-42F5-90DE-38C63A08B85E}" type="pres">
      <dgm:prSet presAssocID="{74877025-FAF1-4813-A47D-6E6F45346CEB}" presName="root" presStyleCnt="0">
        <dgm:presLayoutVars>
          <dgm:dir/>
          <dgm:resizeHandles val="exact"/>
        </dgm:presLayoutVars>
      </dgm:prSet>
      <dgm:spPr/>
    </dgm:pt>
    <dgm:pt modelId="{A14551F6-3C86-4F6B-AD40-016E4D29052C}" type="pres">
      <dgm:prSet presAssocID="{81BAB373-873F-4079-9EDF-1D5A17E35122}" presName="compNode" presStyleCnt="0"/>
      <dgm:spPr/>
    </dgm:pt>
    <dgm:pt modelId="{50C71F49-D67A-48B7-8F36-33AE2386B132}" type="pres">
      <dgm:prSet presAssocID="{81BAB373-873F-4079-9EDF-1D5A17E35122}"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Office Worker"/>
        </a:ext>
      </dgm:extLst>
    </dgm:pt>
    <dgm:pt modelId="{C4F939EA-B5CA-41E3-98A5-C0644EE05952}" type="pres">
      <dgm:prSet presAssocID="{81BAB373-873F-4079-9EDF-1D5A17E35122}" presName="spaceRect" presStyleCnt="0"/>
      <dgm:spPr/>
    </dgm:pt>
    <dgm:pt modelId="{34A6BD03-A33D-43E4-9085-879559A0F708}" type="pres">
      <dgm:prSet presAssocID="{81BAB373-873F-4079-9EDF-1D5A17E35122}" presName="textRect" presStyleLbl="revTx" presStyleIdx="0" presStyleCnt="2">
        <dgm:presLayoutVars>
          <dgm:chMax val="1"/>
          <dgm:chPref val="1"/>
        </dgm:presLayoutVars>
      </dgm:prSet>
      <dgm:spPr/>
    </dgm:pt>
    <dgm:pt modelId="{E8195BFF-05DC-4B0E-AEDE-29B29D2E3A23}" type="pres">
      <dgm:prSet presAssocID="{7204F411-5A45-4C8C-89C0-AD00D4E46B15}" presName="sibTrans" presStyleCnt="0"/>
      <dgm:spPr/>
    </dgm:pt>
    <dgm:pt modelId="{3DB65E76-5D33-4410-9F07-46C2DFE4ED41}" type="pres">
      <dgm:prSet presAssocID="{17D3148F-4C92-4EF8-9325-42D08E1F7741}" presName="compNode" presStyleCnt="0"/>
      <dgm:spPr/>
    </dgm:pt>
    <dgm:pt modelId="{C4C43F1B-DC78-4951-B0B8-C05869F9D117}" type="pres">
      <dgm:prSet presAssocID="{17D3148F-4C92-4EF8-9325-42D08E1F7741}"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Group"/>
        </a:ext>
      </dgm:extLst>
    </dgm:pt>
    <dgm:pt modelId="{52963552-44E6-4E7D-A7B8-8F928E86DA5B}" type="pres">
      <dgm:prSet presAssocID="{17D3148F-4C92-4EF8-9325-42D08E1F7741}" presName="spaceRect" presStyleCnt="0"/>
      <dgm:spPr/>
    </dgm:pt>
    <dgm:pt modelId="{05802C5F-C3E7-4BB4-BE27-D547CE5A78A4}" type="pres">
      <dgm:prSet presAssocID="{17D3148F-4C92-4EF8-9325-42D08E1F7741}" presName="textRect" presStyleLbl="revTx" presStyleIdx="1" presStyleCnt="2">
        <dgm:presLayoutVars>
          <dgm:chMax val="1"/>
          <dgm:chPref val="1"/>
        </dgm:presLayoutVars>
      </dgm:prSet>
      <dgm:spPr/>
    </dgm:pt>
  </dgm:ptLst>
  <dgm:cxnLst>
    <dgm:cxn modelId="{1C116209-D3B7-4E7B-87DE-F01E880D1BA7}" srcId="{74877025-FAF1-4813-A47D-6E6F45346CEB}" destId="{17D3148F-4C92-4EF8-9325-42D08E1F7741}" srcOrd="1" destOrd="0" parTransId="{66AC4D55-960C-47D2-B496-53B518CD2A77}" sibTransId="{92434CA7-72A7-419E-B2EE-374896777922}"/>
    <dgm:cxn modelId="{E7C84923-5006-4064-BE10-38948BB135D3}" type="presOf" srcId="{81BAB373-873F-4079-9EDF-1D5A17E35122}" destId="{34A6BD03-A33D-43E4-9085-879559A0F708}" srcOrd="0" destOrd="0" presId="urn:microsoft.com/office/officeart/2018/2/layout/IconLabelList"/>
    <dgm:cxn modelId="{32792DAF-E85E-4887-899D-95009BEB5661}" srcId="{74877025-FAF1-4813-A47D-6E6F45346CEB}" destId="{81BAB373-873F-4079-9EDF-1D5A17E35122}" srcOrd="0" destOrd="0" parTransId="{D333F547-C9A0-4A85-952A-E4D85D0EA897}" sibTransId="{7204F411-5A45-4C8C-89C0-AD00D4E46B15}"/>
    <dgm:cxn modelId="{B175D3D3-DA9E-4CA6-93C2-50F6A64E71C6}" type="presOf" srcId="{74877025-FAF1-4813-A47D-6E6F45346CEB}" destId="{75966565-88E9-42F5-90DE-38C63A08B85E}" srcOrd="0" destOrd="0" presId="urn:microsoft.com/office/officeart/2018/2/layout/IconLabelList"/>
    <dgm:cxn modelId="{7309D1DD-2913-4D92-B6AC-9EF241DC8A0E}" type="presOf" srcId="{17D3148F-4C92-4EF8-9325-42D08E1F7741}" destId="{05802C5F-C3E7-4BB4-BE27-D547CE5A78A4}" srcOrd="0" destOrd="0" presId="urn:microsoft.com/office/officeart/2018/2/layout/IconLabelList"/>
    <dgm:cxn modelId="{B7C7A78C-1EF6-4279-B81A-8E6D2D6E8993}" type="presParOf" srcId="{75966565-88E9-42F5-90DE-38C63A08B85E}" destId="{A14551F6-3C86-4F6B-AD40-016E4D29052C}" srcOrd="0" destOrd="0" presId="urn:microsoft.com/office/officeart/2018/2/layout/IconLabelList"/>
    <dgm:cxn modelId="{740EDEC1-4566-434D-B86D-063E4CEC1162}" type="presParOf" srcId="{A14551F6-3C86-4F6B-AD40-016E4D29052C}" destId="{50C71F49-D67A-48B7-8F36-33AE2386B132}" srcOrd="0" destOrd="0" presId="urn:microsoft.com/office/officeart/2018/2/layout/IconLabelList"/>
    <dgm:cxn modelId="{05A0EFC3-AFD5-43D7-AABF-0FB7F7444F1B}" type="presParOf" srcId="{A14551F6-3C86-4F6B-AD40-016E4D29052C}" destId="{C4F939EA-B5CA-41E3-98A5-C0644EE05952}" srcOrd="1" destOrd="0" presId="urn:microsoft.com/office/officeart/2018/2/layout/IconLabelList"/>
    <dgm:cxn modelId="{2BDAB824-EEAA-4FDB-BA92-C34A583B11C6}" type="presParOf" srcId="{A14551F6-3C86-4F6B-AD40-016E4D29052C}" destId="{34A6BD03-A33D-43E4-9085-879559A0F708}" srcOrd="2" destOrd="0" presId="urn:microsoft.com/office/officeart/2018/2/layout/IconLabelList"/>
    <dgm:cxn modelId="{70DAAD2F-5376-4354-8FC5-DB9865E8AE2B}" type="presParOf" srcId="{75966565-88E9-42F5-90DE-38C63A08B85E}" destId="{E8195BFF-05DC-4B0E-AEDE-29B29D2E3A23}" srcOrd="1" destOrd="0" presId="urn:microsoft.com/office/officeart/2018/2/layout/IconLabelList"/>
    <dgm:cxn modelId="{2BB3B6FB-EA79-4912-B642-18CEB33689EE}" type="presParOf" srcId="{75966565-88E9-42F5-90DE-38C63A08B85E}" destId="{3DB65E76-5D33-4410-9F07-46C2DFE4ED41}" srcOrd="2" destOrd="0" presId="urn:microsoft.com/office/officeart/2018/2/layout/IconLabelList"/>
    <dgm:cxn modelId="{BC3670D1-42C1-4D6C-AA21-7A7A1FD28C5A}" type="presParOf" srcId="{3DB65E76-5D33-4410-9F07-46C2DFE4ED41}" destId="{C4C43F1B-DC78-4951-B0B8-C05869F9D117}" srcOrd="0" destOrd="0" presId="urn:microsoft.com/office/officeart/2018/2/layout/IconLabelList"/>
    <dgm:cxn modelId="{001A8917-A405-4699-A636-100C290152A7}" type="presParOf" srcId="{3DB65E76-5D33-4410-9F07-46C2DFE4ED41}" destId="{52963552-44E6-4E7D-A7B8-8F928E86DA5B}" srcOrd="1" destOrd="0" presId="urn:microsoft.com/office/officeart/2018/2/layout/IconLabelList"/>
    <dgm:cxn modelId="{7D46168C-6CC9-4B65-8DBE-9827F4699346}" type="presParOf" srcId="{3DB65E76-5D33-4410-9F07-46C2DFE4ED41}" destId="{05802C5F-C3E7-4BB4-BE27-D547CE5A78A4}" srcOrd="2" destOrd="0" presId="urn:microsoft.com/office/officeart/2018/2/layout/IconLabel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3F16F83-B79D-4F16-BFCE-945F143D2F1D}"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253C7DC9-27C4-4228-97E0-C6E596FA2548}">
      <dgm:prSet/>
      <dgm:spPr/>
      <dgm:t>
        <a:bodyPr/>
        <a:lstStyle/>
        <a:p>
          <a:r>
            <a:rPr lang="en-GB"/>
            <a:t>How will getting what I desire for myself make me feel? What emotions do I expect to have? How do I hope and expect these emotions will impact on how I will behave towards others and why?</a:t>
          </a:r>
          <a:endParaRPr lang="en-US"/>
        </a:p>
      </dgm:t>
    </dgm:pt>
    <dgm:pt modelId="{5AA9D24B-6E10-4188-A737-CF75E78DDDA1}" type="parTrans" cxnId="{5A14169E-BFCA-416F-86A9-924A60CAA90A}">
      <dgm:prSet/>
      <dgm:spPr/>
      <dgm:t>
        <a:bodyPr/>
        <a:lstStyle/>
        <a:p>
          <a:endParaRPr lang="en-US"/>
        </a:p>
      </dgm:t>
    </dgm:pt>
    <dgm:pt modelId="{729FC512-D5DF-488E-A872-302F5E0717CC}" type="sibTrans" cxnId="{5A14169E-BFCA-416F-86A9-924A60CAA90A}">
      <dgm:prSet/>
      <dgm:spPr/>
      <dgm:t>
        <a:bodyPr/>
        <a:lstStyle/>
        <a:p>
          <a:endParaRPr lang="en-US"/>
        </a:p>
      </dgm:t>
    </dgm:pt>
    <dgm:pt modelId="{3F584B52-3B5F-46DD-8A21-A89B8A522082}">
      <dgm:prSet/>
      <dgm:spPr/>
      <dgm:t>
        <a:bodyPr/>
        <a:lstStyle/>
        <a:p>
          <a:r>
            <a:rPr lang="en-GB"/>
            <a:t>How will getting what I desire for myself make others feel?</a:t>
          </a:r>
          <a:endParaRPr lang="en-US"/>
        </a:p>
      </dgm:t>
    </dgm:pt>
    <dgm:pt modelId="{F21F8A08-2650-42B5-868C-2B7D05C3F788}" type="parTrans" cxnId="{0E7E128E-54F0-4E49-BFF4-6AFA5C46BCC3}">
      <dgm:prSet/>
      <dgm:spPr/>
      <dgm:t>
        <a:bodyPr/>
        <a:lstStyle/>
        <a:p>
          <a:endParaRPr lang="en-US"/>
        </a:p>
      </dgm:t>
    </dgm:pt>
    <dgm:pt modelId="{3A731FB6-D25C-4BE9-AA57-F19BDB969B26}" type="sibTrans" cxnId="{0E7E128E-54F0-4E49-BFF4-6AFA5C46BCC3}">
      <dgm:prSet/>
      <dgm:spPr/>
      <dgm:t>
        <a:bodyPr/>
        <a:lstStyle/>
        <a:p>
          <a:endParaRPr lang="en-US"/>
        </a:p>
      </dgm:t>
    </dgm:pt>
    <dgm:pt modelId="{6321C166-A4FA-437E-8CAF-B055D2392426}" type="pres">
      <dgm:prSet presAssocID="{D3F16F83-B79D-4F16-BFCE-945F143D2F1D}" presName="root" presStyleCnt="0">
        <dgm:presLayoutVars>
          <dgm:dir/>
          <dgm:resizeHandles val="exact"/>
        </dgm:presLayoutVars>
      </dgm:prSet>
      <dgm:spPr/>
    </dgm:pt>
    <dgm:pt modelId="{EA189F1B-2E19-43B1-8FD8-434BE5138073}" type="pres">
      <dgm:prSet presAssocID="{253C7DC9-27C4-4228-97E0-C6E596FA2548}" presName="compNode" presStyleCnt="0"/>
      <dgm:spPr/>
    </dgm:pt>
    <dgm:pt modelId="{E33F8CB3-7EC1-46E7-A68F-2604ACB7161C}" type="pres">
      <dgm:prSet presAssocID="{253C7DC9-27C4-4228-97E0-C6E596FA2548}" presName="bgRect" presStyleLbl="bgShp" presStyleIdx="0" presStyleCnt="2"/>
      <dgm:spPr/>
    </dgm:pt>
    <dgm:pt modelId="{E633DB23-8AA4-406F-A00B-4BE5908F3E66}" type="pres">
      <dgm:prSet presAssocID="{253C7DC9-27C4-4228-97E0-C6E596FA2548}"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Angel Face with Solid Fill"/>
        </a:ext>
      </dgm:extLst>
    </dgm:pt>
    <dgm:pt modelId="{BB0C8FAF-F493-4CA0-85D4-B3E2E51CC836}" type="pres">
      <dgm:prSet presAssocID="{253C7DC9-27C4-4228-97E0-C6E596FA2548}" presName="spaceRect" presStyleCnt="0"/>
      <dgm:spPr/>
    </dgm:pt>
    <dgm:pt modelId="{CE7614E8-439F-4F8B-BEA6-7508116FAE06}" type="pres">
      <dgm:prSet presAssocID="{253C7DC9-27C4-4228-97E0-C6E596FA2548}" presName="parTx" presStyleLbl="revTx" presStyleIdx="0" presStyleCnt="2">
        <dgm:presLayoutVars>
          <dgm:chMax val="0"/>
          <dgm:chPref val="0"/>
        </dgm:presLayoutVars>
      </dgm:prSet>
      <dgm:spPr/>
    </dgm:pt>
    <dgm:pt modelId="{2E1CCC4A-373A-442D-B077-EB6CA2399B42}" type="pres">
      <dgm:prSet presAssocID="{729FC512-D5DF-488E-A872-302F5E0717CC}" presName="sibTrans" presStyleCnt="0"/>
      <dgm:spPr/>
    </dgm:pt>
    <dgm:pt modelId="{DD452687-9DE4-4CFF-A792-A8EE8EAF07CF}" type="pres">
      <dgm:prSet presAssocID="{3F584B52-3B5F-46DD-8A21-A89B8A522082}" presName="compNode" presStyleCnt="0"/>
      <dgm:spPr/>
    </dgm:pt>
    <dgm:pt modelId="{CC3F9FC0-AF26-4C77-9DE6-8DB36A1A6A2E}" type="pres">
      <dgm:prSet presAssocID="{3F584B52-3B5F-46DD-8A21-A89B8A522082}" presName="bgRect" presStyleLbl="bgShp" presStyleIdx="1" presStyleCnt="2"/>
      <dgm:spPr/>
    </dgm:pt>
    <dgm:pt modelId="{FEF6A9E2-2799-4484-A15A-806BCBA4D333}" type="pres">
      <dgm:prSet presAssocID="{3F584B52-3B5F-46DD-8A21-A89B8A522082}"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ead with Gears"/>
        </a:ext>
      </dgm:extLst>
    </dgm:pt>
    <dgm:pt modelId="{31431DCF-BC09-443C-8906-E1B767CC472B}" type="pres">
      <dgm:prSet presAssocID="{3F584B52-3B5F-46DD-8A21-A89B8A522082}" presName="spaceRect" presStyleCnt="0"/>
      <dgm:spPr/>
    </dgm:pt>
    <dgm:pt modelId="{F9C4B116-DDF5-45EA-97A1-9AECFB9044B0}" type="pres">
      <dgm:prSet presAssocID="{3F584B52-3B5F-46DD-8A21-A89B8A522082}" presName="parTx" presStyleLbl="revTx" presStyleIdx="1" presStyleCnt="2">
        <dgm:presLayoutVars>
          <dgm:chMax val="0"/>
          <dgm:chPref val="0"/>
        </dgm:presLayoutVars>
      </dgm:prSet>
      <dgm:spPr/>
    </dgm:pt>
  </dgm:ptLst>
  <dgm:cxnLst>
    <dgm:cxn modelId="{0E7E128E-54F0-4E49-BFF4-6AFA5C46BCC3}" srcId="{D3F16F83-B79D-4F16-BFCE-945F143D2F1D}" destId="{3F584B52-3B5F-46DD-8A21-A89B8A522082}" srcOrd="1" destOrd="0" parTransId="{F21F8A08-2650-42B5-868C-2B7D05C3F788}" sibTransId="{3A731FB6-D25C-4BE9-AA57-F19BDB969B26}"/>
    <dgm:cxn modelId="{A234E79C-A2D7-4C71-A7F7-820F5BFB9A39}" type="presOf" srcId="{3F584B52-3B5F-46DD-8A21-A89B8A522082}" destId="{F9C4B116-DDF5-45EA-97A1-9AECFB9044B0}" srcOrd="0" destOrd="0" presId="urn:microsoft.com/office/officeart/2018/2/layout/IconVerticalSolidList"/>
    <dgm:cxn modelId="{5A14169E-BFCA-416F-86A9-924A60CAA90A}" srcId="{D3F16F83-B79D-4F16-BFCE-945F143D2F1D}" destId="{253C7DC9-27C4-4228-97E0-C6E596FA2548}" srcOrd="0" destOrd="0" parTransId="{5AA9D24B-6E10-4188-A737-CF75E78DDDA1}" sibTransId="{729FC512-D5DF-488E-A872-302F5E0717CC}"/>
    <dgm:cxn modelId="{EE8FC99F-8597-457A-B5F1-FCF278DEED9C}" type="presOf" srcId="{253C7DC9-27C4-4228-97E0-C6E596FA2548}" destId="{CE7614E8-439F-4F8B-BEA6-7508116FAE06}" srcOrd="0" destOrd="0" presId="urn:microsoft.com/office/officeart/2018/2/layout/IconVerticalSolidList"/>
    <dgm:cxn modelId="{8122FDED-8328-40B8-8D4E-5D098CD74DB2}" type="presOf" srcId="{D3F16F83-B79D-4F16-BFCE-945F143D2F1D}" destId="{6321C166-A4FA-437E-8CAF-B055D2392426}" srcOrd="0" destOrd="0" presId="urn:microsoft.com/office/officeart/2018/2/layout/IconVerticalSolidList"/>
    <dgm:cxn modelId="{C1827065-E7FF-48E3-B454-AAD7EC9F8A30}" type="presParOf" srcId="{6321C166-A4FA-437E-8CAF-B055D2392426}" destId="{EA189F1B-2E19-43B1-8FD8-434BE5138073}" srcOrd="0" destOrd="0" presId="urn:microsoft.com/office/officeart/2018/2/layout/IconVerticalSolidList"/>
    <dgm:cxn modelId="{1EE4A803-C1D4-41B3-AF79-46BAA1FA0833}" type="presParOf" srcId="{EA189F1B-2E19-43B1-8FD8-434BE5138073}" destId="{E33F8CB3-7EC1-46E7-A68F-2604ACB7161C}" srcOrd="0" destOrd="0" presId="urn:microsoft.com/office/officeart/2018/2/layout/IconVerticalSolidList"/>
    <dgm:cxn modelId="{EAE5DA33-E8D2-4EFA-AC1F-C8060E1DC94B}" type="presParOf" srcId="{EA189F1B-2E19-43B1-8FD8-434BE5138073}" destId="{E633DB23-8AA4-406F-A00B-4BE5908F3E66}" srcOrd="1" destOrd="0" presId="urn:microsoft.com/office/officeart/2018/2/layout/IconVerticalSolidList"/>
    <dgm:cxn modelId="{237454DF-09FE-412F-9D23-51563E81F2C1}" type="presParOf" srcId="{EA189F1B-2E19-43B1-8FD8-434BE5138073}" destId="{BB0C8FAF-F493-4CA0-85D4-B3E2E51CC836}" srcOrd="2" destOrd="0" presId="urn:microsoft.com/office/officeart/2018/2/layout/IconVerticalSolidList"/>
    <dgm:cxn modelId="{F9EB0A42-BAFF-4823-8C7B-0AF2B4A1480C}" type="presParOf" srcId="{EA189F1B-2E19-43B1-8FD8-434BE5138073}" destId="{CE7614E8-439F-4F8B-BEA6-7508116FAE06}" srcOrd="3" destOrd="0" presId="urn:microsoft.com/office/officeart/2018/2/layout/IconVerticalSolidList"/>
    <dgm:cxn modelId="{A1DE58B6-F53D-4FC5-AA7D-F9A618B8A55C}" type="presParOf" srcId="{6321C166-A4FA-437E-8CAF-B055D2392426}" destId="{2E1CCC4A-373A-442D-B077-EB6CA2399B42}" srcOrd="1" destOrd="0" presId="urn:microsoft.com/office/officeart/2018/2/layout/IconVerticalSolidList"/>
    <dgm:cxn modelId="{E6B7AD51-550B-4C53-8396-01E7C28A4DF2}" type="presParOf" srcId="{6321C166-A4FA-437E-8CAF-B055D2392426}" destId="{DD452687-9DE4-4CFF-A792-A8EE8EAF07CF}" srcOrd="2" destOrd="0" presId="urn:microsoft.com/office/officeart/2018/2/layout/IconVerticalSolidList"/>
    <dgm:cxn modelId="{9445C3A9-B86E-4799-97C6-277814E915C0}" type="presParOf" srcId="{DD452687-9DE4-4CFF-A792-A8EE8EAF07CF}" destId="{CC3F9FC0-AF26-4C77-9DE6-8DB36A1A6A2E}" srcOrd="0" destOrd="0" presId="urn:microsoft.com/office/officeart/2018/2/layout/IconVerticalSolidList"/>
    <dgm:cxn modelId="{8D9DE6C3-80C8-4786-BD6D-B0CF83225A5F}" type="presParOf" srcId="{DD452687-9DE4-4CFF-A792-A8EE8EAF07CF}" destId="{FEF6A9E2-2799-4484-A15A-806BCBA4D333}" srcOrd="1" destOrd="0" presId="urn:microsoft.com/office/officeart/2018/2/layout/IconVerticalSolidList"/>
    <dgm:cxn modelId="{B927DB14-D30F-4C66-8DE2-C10913FE3A4E}" type="presParOf" srcId="{DD452687-9DE4-4CFF-A792-A8EE8EAF07CF}" destId="{31431DCF-BC09-443C-8906-E1B767CC472B}" srcOrd="2" destOrd="0" presId="urn:microsoft.com/office/officeart/2018/2/layout/IconVerticalSolidList"/>
    <dgm:cxn modelId="{D66645D7-0388-43DB-AE94-9B3292E7348B}" type="presParOf" srcId="{DD452687-9DE4-4CFF-A792-A8EE8EAF07CF}" destId="{F9C4B116-DDF5-45EA-97A1-9AECFB9044B0}"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D7DAAA6-7AA6-4D43-95B0-B97EE16AF148}"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959307BD-C0BF-4F53-ADF4-FF3F924E9A3B}">
      <dgm:prSet/>
      <dgm:spPr/>
      <dgm:t>
        <a:bodyPr/>
        <a:lstStyle/>
        <a:p>
          <a:r>
            <a:rPr lang="en-GB"/>
            <a:t>Do I deserve to have what I desire for myself?- if so- how?</a:t>
          </a:r>
          <a:endParaRPr lang="en-US"/>
        </a:p>
      </dgm:t>
    </dgm:pt>
    <dgm:pt modelId="{7AF5F08B-FED7-43BD-A753-381708EC9CC9}" type="parTrans" cxnId="{C11F2E0B-73F9-403C-A33D-7B53FE4976CB}">
      <dgm:prSet/>
      <dgm:spPr/>
      <dgm:t>
        <a:bodyPr/>
        <a:lstStyle/>
        <a:p>
          <a:endParaRPr lang="en-US"/>
        </a:p>
      </dgm:t>
    </dgm:pt>
    <dgm:pt modelId="{13D04D74-A54E-4ED4-8133-CD960A738E13}" type="sibTrans" cxnId="{C11F2E0B-73F9-403C-A33D-7B53FE4976CB}">
      <dgm:prSet/>
      <dgm:spPr/>
      <dgm:t>
        <a:bodyPr/>
        <a:lstStyle/>
        <a:p>
          <a:endParaRPr lang="en-US"/>
        </a:p>
      </dgm:t>
    </dgm:pt>
    <dgm:pt modelId="{FE1E8A84-5ACD-4325-96B7-93E6E52D3E48}">
      <dgm:prSet/>
      <dgm:spPr/>
      <dgm:t>
        <a:bodyPr/>
        <a:lstStyle/>
        <a:p>
          <a:r>
            <a:rPr lang="en-GB"/>
            <a:t>Do I deserve to have what I desire for myself, more than others deserve it? If so- how?</a:t>
          </a:r>
          <a:endParaRPr lang="en-US"/>
        </a:p>
      </dgm:t>
    </dgm:pt>
    <dgm:pt modelId="{620C2A98-DABC-4891-83E6-7EBF92C3AE18}" type="parTrans" cxnId="{25FB4274-1FE7-47CD-A7DA-DABCA8281AB5}">
      <dgm:prSet/>
      <dgm:spPr/>
      <dgm:t>
        <a:bodyPr/>
        <a:lstStyle/>
        <a:p>
          <a:endParaRPr lang="en-US"/>
        </a:p>
      </dgm:t>
    </dgm:pt>
    <dgm:pt modelId="{6815AFFA-AB2F-4033-B624-40E840F64784}" type="sibTrans" cxnId="{25FB4274-1FE7-47CD-A7DA-DABCA8281AB5}">
      <dgm:prSet/>
      <dgm:spPr/>
      <dgm:t>
        <a:bodyPr/>
        <a:lstStyle/>
        <a:p>
          <a:endParaRPr lang="en-US"/>
        </a:p>
      </dgm:t>
    </dgm:pt>
    <dgm:pt modelId="{E0BBC978-EB9C-493A-95E0-0A1192AEC793}">
      <dgm:prSet/>
      <dgm:spPr/>
      <dgm:t>
        <a:bodyPr/>
        <a:lstStyle/>
        <a:p>
          <a:r>
            <a:rPr lang="en-GB"/>
            <a:t>Do I ‘need’ what I desire for myself? -if so- how?</a:t>
          </a:r>
          <a:endParaRPr lang="en-US"/>
        </a:p>
      </dgm:t>
    </dgm:pt>
    <dgm:pt modelId="{33E294FD-B4BD-4BD2-B312-E4B72B26F7E3}" type="parTrans" cxnId="{844794EB-FDEF-46E6-9BD0-E94A5B8384E8}">
      <dgm:prSet/>
      <dgm:spPr/>
      <dgm:t>
        <a:bodyPr/>
        <a:lstStyle/>
        <a:p>
          <a:endParaRPr lang="en-US"/>
        </a:p>
      </dgm:t>
    </dgm:pt>
    <dgm:pt modelId="{E468EBB3-9FC9-4381-88D3-D067C32D216C}" type="sibTrans" cxnId="{844794EB-FDEF-46E6-9BD0-E94A5B8384E8}">
      <dgm:prSet/>
      <dgm:spPr/>
      <dgm:t>
        <a:bodyPr/>
        <a:lstStyle/>
        <a:p>
          <a:endParaRPr lang="en-US"/>
        </a:p>
      </dgm:t>
    </dgm:pt>
    <dgm:pt modelId="{967D6D31-0FB0-4836-893F-322B2442A0CC}">
      <dgm:prSet/>
      <dgm:spPr/>
      <dgm:t>
        <a:bodyPr/>
        <a:lstStyle/>
        <a:p>
          <a:r>
            <a:rPr lang="en-GB"/>
            <a:t>What are my needs? Are my needs different to others that I love?- how are they different?</a:t>
          </a:r>
          <a:endParaRPr lang="en-US"/>
        </a:p>
      </dgm:t>
    </dgm:pt>
    <dgm:pt modelId="{DD4001A9-90A5-4B78-A8D9-9343E17F2AF5}" type="parTrans" cxnId="{1C00B130-C011-467B-A5C0-4AA21389A6BF}">
      <dgm:prSet/>
      <dgm:spPr/>
      <dgm:t>
        <a:bodyPr/>
        <a:lstStyle/>
        <a:p>
          <a:endParaRPr lang="en-US"/>
        </a:p>
      </dgm:t>
    </dgm:pt>
    <dgm:pt modelId="{EBC4939D-F0BE-4C48-BBC0-B928818BCE69}" type="sibTrans" cxnId="{1C00B130-C011-467B-A5C0-4AA21389A6BF}">
      <dgm:prSet/>
      <dgm:spPr/>
      <dgm:t>
        <a:bodyPr/>
        <a:lstStyle/>
        <a:p>
          <a:endParaRPr lang="en-US"/>
        </a:p>
      </dgm:t>
    </dgm:pt>
    <dgm:pt modelId="{7873F455-979D-432A-A229-C4983936EDA0}" type="pres">
      <dgm:prSet presAssocID="{ED7DAAA6-7AA6-4D43-95B0-B97EE16AF148}" presName="root" presStyleCnt="0">
        <dgm:presLayoutVars>
          <dgm:dir/>
          <dgm:resizeHandles val="exact"/>
        </dgm:presLayoutVars>
      </dgm:prSet>
      <dgm:spPr/>
    </dgm:pt>
    <dgm:pt modelId="{929DEE1A-6450-4D7B-A4FA-1E278CA9F6C3}" type="pres">
      <dgm:prSet presAssocID="{959307BD-C0BF-4F53-ADF4-FF3F924E9A3B}" presName="compNode" presStyleCnt="0"/>
      <dgm:spPr/>
    </dgm:pt>
    <dgm:pt modelId="{F4C73A55-CE53-4792-A9B2-85E407C4FAAE}" type="pres">
      <dgm:prSet presAssocID="{959307BD-C0BF-4F53-ADF4-FF3F924E9A3B}" presName="bgRect" presStyleLbl="bgShp" presStyleIdx="0" presStyleCnt="4"/>
      <dgm:spPr/>
    </dgm:pt>
    <dgm:pt modelId="{35E9EEB0-7D97-459B-81CE-EF6CA73EA9D8}" type="pres">
      <dgm:prSet presAssocID="{959307BD-C0BF-4F53-ADF4-FF3F924E9A3B}"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Office Worker"/>
        </a:ext>
      </dgm:extLst>
    </dgm:pt>
    <dgm:pt modelId="{7F85632B-84A6-432E-A33A-691F9B09AA35}" type="pres">
      <dgm:prSet presAssocID="{959307BD-C0BF-4F53-ADF4-FF3F924E9A3B}" presName="spaceRect" presStyleCnt="0"/>
      <dgm:spPr/>
    </dgm:pt>
    <dgm:pt modelId="{3DAF0ACB-EDF9-45B1-8D48-57371FEF2276}" type="pres">
      <dgm:prSet presAssocID="{959307BD-C0BF-4F53-ADF4-FF3F924E9A3B}" presName="parTx" presStyleLbl="revTx" presStyleIdx="0" presStyleCnt="4">
        <dgm:presLayoutVars>
          <dgm:chMax val="0"/>
          <dgm:chPref val="0"/>
        </dgm:presLayoutVars>
      </dgm:prSet>
      <dgm:spPr/>
    </dgm:pt>
    <dgm:pt modelId="{F851E18A-04B4-4D89-B571-BF888EBEAAA7}" type="pres">
      <dgm:prSet presAssocID="{13D04D74-A54E-4ED4-8133-CD960A738E13}" presName="sibTrans" presStyleCnt="0"/>
      <dgm:spPr/>
    </dgm:pt>
    <dgm:pt modelId="{58A7CF87-CA44-4DCC-BFA3-67177B9B7CE3}" type="pres">
      <dgm:prSet presAssocID="{FE1E8A84-5ACD-4325-96B7-93E6E52D3E48}" presName="compNode" presStyleCnt="0"/>
      <dgm:spPr/>
    </dgm:pt>
    <dgm:pt modelId="{8187E645-1814-4E40-9FF9-DAA904E88AF5}" type="pres">
      <dgm:prSet presAssocID="{FE1E8A84-5ACD-4325-96B7-93E6E52D3E48}" presName="bgRect" presStyleLbl="bgShp" presStyleIdx="1" presStyleCnt="4"/>
      <dgm:spPr/>
    </dgm:pt>
    <dgm:pt modelId="{578D60BD-6F0B-45F6-8FB2-F073AC56EB49}" type="pres">
      <dgm:prSet presAssocID="{FE1E8A84-5ACD-4325-96B7-93E6E52D3E48}"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iploma Roll"/>
        </a:ext>
      </dgm:extLst>
    </dgm:pt>
    <dgm:pt modelId="{4681A5F8-B9A8-49A1-9FD7-031641C12901}" type="pres">
      <dgm:prSet presAssocID="{FE1E8A84-5ACD-4325-96B7-93E6E52D3E48}" presName="spaceRect" presStyleCnt="0"/>
      <dgm:spPr/>
    </dgm:pt>
    <dgm:pt modelId="{84E484C2-34D0-41FF-A2E3-04765FA7804C}" type="pres">
      <dgm:prSet presAssocID="{FE1E8A84-5ACD-4325-96B7-93E6E52D3E48}" presName="parTx" presStyleLbl="revTx" presStyleIdx="1" presStyleCnt="4">
        <dgm:presLayoutVars>
          <dgm:chMax val="0"/>
          <dgm:chPref val="0"/>
        </dgm:presLayoutVars>
      </dgm:prSet>
      <dgm:spPr/>
    </dgm:pt>
    <dgm:pt modelId="{B2DB0D75-7F27-44A5-A4AC-882E1BFDB4F2}" type="pres">
      <dgm:prSet presAssocID="{6815AFFA-AB2F-4033-B624-40E840F64784}" presName="sibTrans" presStyleCnt="0"/>
      <dgm:spPr/>
    </dgm:pt>
    <dgm:pt modelId="{797015A5-7006-4B1F-B256-A0FE19F3832C}" type="pres">
      <dgm:prSet presAssocID="{E0BBC978-EB9C-493A-95E0-0A1192AEC793}" presName="compNode" presStyleCnt="0"/>
      <dgm:spPr/>
    </dgm:pt>
    <dgm:pt modelId="{F78A41A7-C726-4E6D-B516-AB4F2FCDA86D}" type="pres">
      <dgm:prSet presAssocID="{E0BBC978-EB9C-493A-95E0-0A1192AEC793}" presName="bgRect" presStyleLbl="bgShp" presStyleIdx="2" presStyleCnt="4"/>
      <dgm:spPr/>
    </dgm:pt>
    <dgm:pt modelId="{86FD1566-53A6-4F27-8129-9B8CD1B0F848}" type="pres">
      <dgm:prSet presAssocID="{E0BBC978-EB9C-493A-95E0-0A1192AEC793}"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umbbell"/>
        </a:ext>
      </dgm:extLst>
    </dgm:pt>
    <dgm:pt modelId="{E60C3115-6882-4579-B5CF-450C5B3FBCA5}" type="pres">
      <dgm:prSet presAssocID="{E0BBC978-EB9C-493A-95E0-0A1192AEC793}" presName="spaceRect" presStyleCnt="0"/>
      <dgm:spPr/>
    </dgm:pt>
    <dgm:pt modelId="{D77C28EB-04BF-4E7E-97B3-5E644EE363E9}" type="pres">
      <dgm:prSet presAssocID="{E0BBC978-EB9C-493A-95E0-0A1192AEC793}" presName="parTx" presStyleLbl="revTx" presStyleIdx="2" presStyleCnt="4">
        <dgm:presLayoutVars>
          <dgm:chMax val="0"/>
          <dgm:chPref val="0"/>
        </dgm:presLayoutVars>
      </dgm:prSet>
      <dgm:spPr/>
    </dgm:pt>
    <dgm:pt modelId="{E2599262-A252-4CF3-AB73-DD791F8067B2}" type="pres">
      <dgm:prSet presAssocID="{E468EBB3-9FC9-4381-88D3-D067C32D216C}" presName="sibTrans" presStyleCnt="0"/>
      <dgm:spPr/>
    </dgm:pt>
    <dgm:pt modelId="{2DE161A1-D5D2-4D04-82A0-9EFF222121A9}" type="pres">
      <dgm:prSet presAssocID="{967D6D31-0FB0-4836-893F-322B2442A0CC}" presName="compNode" presStyleCnt="0"/>
      <dgm:spPr/>
    </dgm:pt>
    <dgm:pt modelId="{8848B249-C5B5-4911-9B71-600FEAA6D2D2}" type="pres">
      <dgm:prSet presAssocID="{967D6D31-0FB0-4836-893F-322B2442A0CC}" presName="bgRect" presStyleLbl="bgShp" presStyleIdx="3" presStyleCnt="4"/>
      <dgm:spPr/>
    </dgm:pt>
    <dgm:pt modelId="{8DD526B3-BF7E-4729-82B7-22BDA9E5FDA7}" type="pres">
      <dgm:prSet presAssocID="{967D6D31-0FB0-4836-893F-322B2442A0CC}"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Funny Face Outline"/>
        </a:ext>
      </dgm:extLst>
    </dgm:pt>
    <dgm:pt modelId="{DC116C9E-A859-4AD7-9ADA-24C58C0048E6}" type="pres">
      <dgm:prSet presAssocID="{967D6D31-0FB0-4836-893F-322B2442A0CC}" presName="spaceRect" presStyleCnt="0"/>
      <dgm:spPr/>
    </dgm:pt>
    <dgm:pt modelId="{17884138-51EE-4B98-BDF1-2043AC3DC2AA}" type="pres">
      <dgm:prSet presAssocID="{967D6D31-0FB0-4836-893F-322B2442A0CC}" presName="parTx" presStyleLbl="revTx" presStyleIdx="3" presStyleCnt="4">
        <dgm:presLayoutVars>
          <dgm:chMax val="0"/>
          <dgm:chPref val="0"/>
        </dgm:presLayoutVars>
      </dgm:prSet>
      <dgm:spPr/>
    </dgm:pt>
  </dgm:ptLst>
  <dgm:cxnLst>
    <dgm:cxn modelId="{ED9FDE00-4845-4F84-8CBA-0C2DFE25F866}" type="presOf" srcId="{ED7DAAA6-7AA6-4D43-95B0-B97EE16AF148}" destId="{7873F455-979D-432A-A229-C4983936EDA0}" srcOrd="0" destOrd="0" presId="urn:microsoft.com/office/officeart/2018/2/layout/IconVerticalSolidList"/>
    <dgm:cxn modelId="{C11F2E0B-73F9-403C-A33D-7B53FE4976CB}" srcId="{ED7DAAA6-7AA6-4D43-95B0-B97EE16AF148}" destId="{959307BD-C0BF-4F53-ADF4-FF3F924E9A3B}" srcOrd="0" destOrd="0" parTransId="{7AF5F08B-FED7-43BD-A753-381708EC9CC9}" sibTransId="{13D04D74-A54E-4ED4-8133-CD960A738E13}"/>
    <dgm:cxn modelId="{1C00B130-C011-467B-A5C0-4AA21389A6BF}" srcId="{ED7DAAA6-7AA6-4D43-95B0-B97EE16AF148}" destId="{967D6D31-0FB0-4836-893F-322B2442A0CC}" srcOrd="3" destOrd="0" parTransId="{DD4001A9-90A5-4B78-A8D9-9343E17F2AF5}" sibTransId="{EBC4939D-F0BE-4C48-BBC0-B928818BCE69}"/>
    <dgm:cxn modelId="{25FB4274-1FE7-47CD-A7DA-DABCA8281AB5}" srcId="{ED7DAAA6-7AA6-4D43-95B0-B97EE16AF148}" destId="{FE1E8A84-5ACD-4325-96B7-93E6E52D3E48}" srcOrd="1" destOrd="0" parTransId="{620C2A98-DABC-4891-83E6-7EBF92C3AE18}" sibTransId="{6815AFFA-AB2F-4033-B624-40E840F64784}"/>
    <dgm:cxn modelId="{1371EF7D-78B8-4C97-A21E-A638972ACEC2}" type="presOf" srcId="{FE1E8A84-5ACD-4325-96B7-93E6E52D3E48}" destId="{84E484C2-34D0-41FF-A2E3-04765FA7804C}" srcOrd="0" destOrd="0" presId="urn:microsoft.com/office/officeart/2018/2/layout/IconVerticalSolidList"/>
    <dgm:cxn modelId="{1B73D88A-3D5C-4BF8-8EE4-42C3FB0EC1A1}" type="presOf" srcId="{E0BBC978-EB9C-493A-95E0-0A1192AEC793}" destId="{D77C28EB-04BF-4E7E-97B3-5E644EE363E9}" srcOrd="0" destOrd="0" presId="urn:microsoft.com/office/officeart/2018/2/layout/IconVerticalSolidList"/>
    <dgm:cxn modelId="{2F97BE9A-6B1F-4097-96F1-17E1260EA0F9}" type="presOf" srcId="{967D6D31-0FB0-4836-893F-322B2442A0CC}" destId="{17884138-51EE-4B98-BDF1-2043AC3DC2AA}" srcOrd="0" destOrd="0" presId="urn:microsoft.com/office/officeart/2018/2/layout/IconVerticalSolidList"/>
    <dgm:cxn modelId="{743F81DC-24DF-4DAC-82C1-5A3F56D817D9}" type="presOf" srcId="{959307BD-C0BF-4F53-ADF4-FF3F924E9A3B}" destId="{3DAF0ACB-EDF9-45B1-8D48-57371FEF2276}" srcOrd="0" destOrd="0" presId="urn:microsoft.com/office/officeart/2018/2/layout/IconVerticalSolidList"/>
    <dgm:cxn modelId="{844794EB-FDEF-46E6-9BD0-E94A5B8384E8}" srcId="{ED7DAAA6-7AA6-4D43-95B0-B97EE16AF148}" destId="{E0BBC978-EB9C-493A-95E0-0A1192AEC793}" srcOrd="2" destOrd="0" parTransId="{33E294FD-B4BD-4BD2-B312-E4B72B26F7E3}" sibTransId="{E468EBB3-9FC9-4381-88D3-D067C32D216C}"/>
    <dgm:cxn modelId="{9AEF8BD5-56E8-4C6A-B5D0-C9F962CC03DF}" type="presParOf" srcId="{7873F455-979D-432A-A229-C4983936EDA0}" destId="{929DEE1A-6450-4D7B-A4FA-1E278CA9F6C3}" srcOrd="0" destOrd="0" presId="urn:microsoft.com/office/officeart/2018/2/layout/IconVerticalSolidList"/>
    <dgm:cxn modelId="{C59821FD-E2FE-4762-8760-5EAF047B8025}" type="presParOf" srcId="{929DEE1A-6450-4D7B-A4FA-1E278CA9F6C3}" destId="{F4C73A55-CE53-4792-A9B2-85E407C4FAAE}" srcOrd="0" destOrd="0" presId="urn:microsoft.com/office/officeart/2018/2/layout/IconVerticalSolidList"/>
    <dgm:cxn modelId="{D3BBA49D-561D-41C4-9AF2-3F44A1027057}" type="presParOf" srcId="{929DEE1A-6450-4D7B-A4FA-1E278CA9F6C3}" destId="{35E9EEB0-7D97-459B-81CE-EF6CA73EA9D8}" srcOrd="1" destOrd="0" presId="urn:microsoft.com/office/officeart/2018/2/layout/IconVerticalSolidList"/>
    <dgm:cxn modelId="{C626A010-F347-4683-A4E6-5FD406EEC8D2}" type="presParOf" srcId="{929DEE1A-6450-4D7B-A4FA-1E278CA9F6C3}" destId="{7F85632B-84A6-432E-A33A-691F9B09AA35}" srcOrd="2" destOrd="0" presId="urn:microsoft.com/office/officeart/2018/2/layout/IconVerticalSolidList"/>
    <dgm:cxn modelId="{4BAA391A-6371-43BF-B41B-91FB525FD0EC}" type="presParOf" srcId="{929DEE1A-6450-4D7B-A4FA-1E278CA9F6C3}" destId="{3DAF0ACB-EDF9-45B1-8D48-57371FEF2276}" srcOrd="3" destOrd="0" presId="urn:microsoft.com/office/officeart/2018/2/layout/IconVerticalSolidList"/>
    <dgm:cxn modelId="{CAACF027-A96A-4B3E-9D5C-55605AF99932}" type="presParOf" srcId="{7873F455-979D-432A-A229-C4983936EDA0}" destId="{F851E18A-04B4-4D89-B571-BF888EBEAAA7}" srcOrd="1" destOrd="0" presId="urn:microsoft.com/office/officeart/2018/2/layout/IconVerticalSolidList"/>
    <dgm:cxn modelId="{57C68972-BB64-4F10-8204-CB1B45555838}" type="presParOf" srcId="{7873F455-979D-432A-A229-C4983936EDA0}" destId="{58A7CF87-CA44-4DCC-BFA3-67177B9B7CE3}" srcOrd="2" destOrd="0" presId="urn:microsoft.com/office/officeart/2018/2/layout/IconVerticalSolidList"/>
    <dgm:cxn modelId="{E35290DB-A431-4432-890F-90231FAC3E5E}" type="presParOf" srcId="{58A7CF87-CA44-4DCC-BFA3-67177B9B7CE3}" destId="{8187E645-1814-4E40-9FF9-DAA904E88AF5}" srcOrd="0" destOrd="0" presId="urn:microsoft.com/office/officeart/2018/2/layout/IconVerticalSolidList"/>
    <dgm:cxn modelId="{0E6E9E3B-8A64-4373-98FA-F5DAACDE16B6}" type="presParOf" srcId="{58A7CF87-CA44-4DCC-BFA3-67177B9B7CE3}" destId="{578D60BD-6F0B-45F6-8FB2-F073AC56EB49}" srcOrd="1" destOrd="0" presId="urn:microsoft.com/office/officeart/2018/2/layout/IconVerticalSolidList"/>
    <dgm:cxn modelId="{A79DFD02-9E4E-4D1A-B514-DBEAE5113A31}" type="presParOf" srcId="{58A7CF87-CA44-4DCC-BFA3-67177B9B7CE3}" destId="{4681A5F8-B9A8-49A1-9FD7-031641C12901}" srcOrd="2" destOrd="0" presId="urn:microsoft.com/office/officeart/2018/2/layout/IconVerticalSolidList"/>
    <dgm:cxn modelId="{DE8E4209-613D-475C-82CC-826B710F5871}" type="presParOf" srcId="{58A7CF87-CA44-4DCC-BFA3-67177B9B7CE3}" destId="{84E484C2-34D0-41FF-A2E3-04765FA7804C}" srcOrd="3" destOrd="0" presId="urn:microsoft.com/office/officeart/2018/2/layout/IconVerticalSolidList"/>
    <dgm:cxn modelId="{E5277FF4-B31D-41DE-AB2F-2CB15AC62806}" type="presParOf" srcId="{7873F455-979D-432A-A229-C4983936EDA0}" destId="{B2DB0D75-7F27-44A5-A4AC-882E1BFDB4F2}" srcOrd="3" destOrd="0" presId="urn:microsoft.com/office/officeart/2018/2/layout/IconVerticalSolidList"/>
    <dgm:cxn modelId="{F9DF1033-749A-42CE-87D2-4BBC242D2128}" type="presParOf" srcId="{7873F455-979D-432A-A229-C4983936EDA0}" destId="{797015A5-7006-4B1F-B256-A0FE19F3832C}" srcOrd="4" destOrd="0" presId="urn:microsoft.com/office/officeart/2018/2/layout/IconVerticalSolidList"/>
    <dgm:cxn modelId="{B0B9691C-C34E-4EA6-AB87-80EBC8CB84EE}" type="presParOf" srcId="{797015A5-7006-4B1F-B256-A0FE19F3832C}" destId="{F78A41A7-C726-4E6D-B516-AB4F2FCDA86D}" srcOrd="0" destOrd="0" presId="urn:microsoft.com/office/officeart/2018/2/layout/IconVerticalSolidList"/>
    <dgm:cxn modelId="{C1F48434-3ACC-4870-978D-372656B24794}" type="presParOf" srcId="{797015A5-7006-4B1F-B256-A0FE19F3832C}" destId="{86FD1566-53A6-4F27-8129-9B8CD1B0F848}" srcOrd="1" destOrd="0" presId="urn:microsoft.com/office/officeart/2018/2/layout/IconVerticalSolidList"/>
    <dgm:cxn modelId="{2CBA14CE-7212-4712-87CA-92A7CBF9F35B}" type="presParOf" srcId="{797015A5-7006-4B1F-B256-A0FE19F3832C}" destId="{E60C3115-6882-4579-B5CF-450C5B3FBCA5}" srcOrd="2" destOrd="0" presId="urn:microsoft.com/office/officeart/2018/2/layout/IconVerticalSolidList"/>
    <dgm:cxn modelId="{EE7DACB6-EEE7-4368-B315-B951BE492842}" type="presParOf" srcId="{797015A5-7006-4B1F-B256-A0FE19F3832C}" destId="{D77C28EB-04BF-4E7E-97B3-5E644EE363E9}" srcOrd="3" destOrd="0" presId="urn:microsoft.com/office/officeart/2018/2/layout/IconVerticalSolidList"/>
    <dgm:cxn modelId="{784E54B2-96FD-46DF-91E7-AA5F0F388433}" type="presParOf" srcId="{7873F455-979D-432A-A229-C4983936EDA0}" destId="{E2599262-A252-4CF3-AB73-DD791F8067B2}" srcOrd="5" destOrd="0" presId="urn:microsoft.com/office/officeart/2018/2/layout/IconVerticalSolidList"/>
    <dgm:cxn modelId="{199A5F54-AA62-4CE8-9C94-B4106D220B71}" type="presParOf" srcId="{7873F455-979D-432A-A229-C4983936EDA0}" destId="{2DE161A1-D5D2-4D04-82A0-9EFF222121A9}" srcOrd="6" destOrd="0" presId="urn:microsoft.com/office/officeart/2018/2/layout/IconVerticalSolidList"/>
    <dgm:cxn modelId="{C3A4668F-A9FE-46B6-875D-7CF241B3F95E}" type="presParOf" srcId="{2DE161A1-D5D2-4D04-82A0-9EFF222121A9}" destId="{8848B249-C5B5-4911-9B71-600FEAA6D2D2}" srcOrd="0" destOrd="0" presId="urn:microsoft.com/office/officeart/2018/2/layout/IconVerticalSolidList"/>
    <dgm:cxn modelId="{C6BAF895-98D3-43F8-B8DC-55AD53D1DC56}" type="presParOf" srcId="{2DE161A1-D5D2-4D04-82A0-9EFF222121A9}" destId="{8DD526B3-BF7E-4729-82B7-22BDA9E5FDA7}" srcOrd="1" destOrd="0" presId="urn:microsoft.com/office/officeart/2018/2/layout/IconVerticalSolidList"/>
    <dgm:cxn modelId="{6D8AEDBA-7161-4045-92BF-21A51B994AAF}" type="presParOf" srcId="{2DE161A1-D5D2-4D04-82A0-9EFF222121A9}" destId="{DC116C9E-A859-4AD7-9ADA-24C58C0048E6}" srcOrd="2" destOrd="0" presId="urn:microsoft.com/office/officeart/2018/2/layout/IconVerticalSolidList"/>
    <dgm:cxn modelId="{200D31BB-55FF-49A6-8C77-A920811A955F}" type="presParOf" srcId="{2DE161A1-D5D2-4D04-82A0-9EFF222121A9}" destId="{17884138-51EE-4B98-BDF1-2043AC3DC2AA}" srcOrd="3" destOrd="0" presId="urn:microsoft.com/office/officeart/2018/2/layout/IconVerticalSoli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2BB0304-9FBB-4160-8F49-61ED82E80521}" type="doc">
      <dgm:prSet loTypeId="urn:microsoft.com/office/officeart/2005/8/layout/process1" loCatId="process" qsTypeId="urn:microsoft.com/office/officeart/2005/8/quickstyle/simple1" qsCatId="simple" csTypeId="urn:microsoft.com/office/officeart/2005/8/colors/colorful2" csCatId="colorful" phldr="1"/>
      <dgm:spPr/>
      <dgm:t>
        <a:bodyPr/>
        <a:lstStyle/>
        <a:p>
          <a:endParaRPr lang="en-US"/>
        </a:p>
      </dgm:t>
    </dgm:pt>
    <dgm:pt modelId="{04018F45-993B-42B8-95F0-84272C9DB7E1}">
      <dgm:prSet/>
      <dgm:spPr/>
      <dgm:t>
        <a:bodyPr/>
        <a:lstStyle/>
        <a:p>
          <a:pPr>
            <a:lnSpc>
              <a:spcPct val="100000"/>
            </a:lnSpc>
          </a:pPr>
          <a:r>
            <a:rPr lang="en-GB"/>
            <a:t>What do I understand by ‘unconditional love?’</a:t>
          </a:r>
          <a:endParaRPr lang="en-US"/>
        </a:p>
      </dgm:t>
    </dgm:pt>
    <dgm:pt modelId="{A4D24314-0233-4C39-B7DB-76AD44322A53}" type="parTrans" cxnId="{BB6DB361-30B1-4852-AC7E-26BFA6305DC7}">
      <dgm:prSet/>
      <dgm:spPr/>
      <dgm:t>
        <a:bodyPr/>
        <a:lstStyle/>
        <a:p>
          <a:endParaRPr lang="en-US"/>
        </a:p>
      </dgm:t>
    </dgm:pt>
    <dgm:pt modelId="{E40CCE9F-D4FE-43F6-A2FC-F254F9540DD6}" type="sibTrans" cxnId="{BB6DB361-30B1-4852-AC7E-26BFA6305DC7}">
      <dgm:prSet/>
      <dgm:spPr/>
      <dgm:t>
        <a:bodyPr/>
        <a:lstStyle/>
        <a:p>
          <a:pPr>
            <a:lnSpc>
              <a:spcPct val="100000"/>
            </a:lnSpc>
          </a:pPr>
          <a:endParaRPr lang="en-US"/>
        </a:p>
      </dgm:t>
    </dgm:pt>
    <dgm:pt modelId="{EB0F52D5-90D2-47E5-AFF9-85C4ABA30A38}">
      <dgm:prSet/>
      <dgm:spPr/>
      <dgm:t>
        <a:bodyPr/>
        <a:lstStyle/>
        <a:p>
          <a:pPr>
            <a:lnSpc>
              <a:spcPct val="100000"/>
            </a:lnSpc>
          </a:pPr>
          <a:r>
            <a:rPr lang="en-GB"/>
            <a:t>Have I ever felt what I understand as ‘unconditional love’ for someone or something? Is this feeling temporary? Or do I still feel it? Has it changed? Does it depend on something else? If so- how can it be unconditional? </a:t>
          </a:r>
          <a:endParaRPr lang="en-US"/>
        </a:p>
      </dgm:t>
    </dgm:pt>
    <dgm:pt modelId="{25C67E9A-7A93-4881-A824-3FC8FF7875BD}" type="parTrans" cxnId="{E9316F6D-6F6F-4F35-901E-80C800A2325B}">
      <dgm:prSet/>
      <dgm:spPr/>
      <dgm:t>
        <a:bodyPr/>
        <a:lstStyle/>
        <a:p>
          <a:endParaRPr lang="en-US"/>
        </a:p>
      </dgm:t>
    </dgm:pt>
    <dgm:pt modelId="{6FF222CD-51A1-468C-9BD8-67CEE1D5C04B}" type="sibTrans" cxnId="{E9316F6D-6F6F-4F35-901E-80C800A2325B}">
      <dgm:prSet/>
      <dgm:spPr/>
      <dgm:t>
        <a:bodyPr/>
        <a:lstStyle/>
        <a:p>
          <a:pPr>
            <a:lnSpc>
              <a:spcPct val="100000"/>
            </a:lnSpc>
          </a:pPr>
          <a:endParaRPr lang="en-US"/>
        </a:p>
      </dgm:t>
    </dgm:pt>
    <dgm:pt modelId="{B98F6AF5-CD46-48E4-A68E-4231056972D1}">
      <dgm:prSet/>
      <dgm:spPr/>
      <dgm:t>
        <a:bodyPr/>
        <a:lstStyle/>
        <a:p>
          <a:pPr>
            <a:lnSpc>
              <a:spcPct val="100000"/>
            </a:lnSpc>
          </a:pPr>
          <a:r>
            <a:rPr lang="en-GB"/>
            <a:t>Do I allow my unconditional love for someone or something- affect my speech and behaviour in a way that is unjust or untrue? Am I prepared to go against even myself and my unconditional love for someone or something in order to serve Truth?</a:t>
          </a:r>
          <a:endParaRPr lang="en-US"/>
        </a:p>
      </dgm:t>
    </dgm:pt>
    <dgm:pt modelId="{51F1FD80-16EC-48A6-AA79-EF9F6C38F832}" type="parTrans" cxnId="{C17C0E85-D364-460B-8660-B9D37125EBDF}">
      <dgm:prSet/>
      <dgm:spPr/>
      <dgm:t>
        <a:bodyPr/>
        <a:lstStyle/>
        <a:p>
          <a:endParaRPr lang="en-US"/>
        </a:p>
      </dgm:t>
    </dgm:pt>
    <dgm:pt modelId="{744D93FA-DF27-4C5B-A5A9-ED21E17AEAEA}" type="sibTrans" cxnId="{C17C0E85-D364-460B-8660-B9D37125EBDF}">
      <dgm:prSet/>
      <dgm:spPr/>
      <dgm:t>
        <a:bodyPr/>
        <a:lstStyle/>
        <a:p>
          <a:endParaRPr lang="en-US"/>
        </a:p>
      </dgm:t>
    </dgm:pt>
    <dgm:pt modelId="{0212E5CF-E1E5-5C43-9A5C-7886F788FAE4}" type="pres">
      <dgm:prSet presAssocID="{C2BB0304-9FBB-4160-8F49-61ED82E80521}" presName="Name0" presStyleCnt="0">
        <dgm:presLayoutVars>
          <dgm:dir/>
          <dgm:resizeHandles val="exact"/>
        </dgm:presLayoutVars>
      </dgm:prSet>
      <dgm:spPr/>
    </dgm:pt>
    <dgm:pt modelId="{4AB6A542-8763-1546-B116-F698B415AE69}" type="pres">
      <dgm:prSet presAssocID="{04018F45-993B-42B8-95F0-84272C9DB7E1}" presName="node" presStyleLbl="node1" presStyleIdx="0" presStyleCnt="3">
        <dgm:presLayoutVars>
          <dgm:bulletEnabled val="1"/>
        </dgm:presLayoutVars>
      </dgm:prSet>
      <dgm:spPr/>
    </dgm:pt>
    <dgm:pt modelId="{1DC5D77F-37B1-384B-9F56-B168ACC9AB3F}" type="pres">
      <dgm:prSet presAssocID="{E40CCE9F-D4FE-43F6-A2FC-F254F9540DD6}" presName="sibTrans" presStyleLbl="sibTrans2D1" presStyleIdx="0" presStyleCnt="2"/>
      <dgm:spPr/>
    </dgm:pt>
    <dgm:pt modelId="{1B775738-FE62-084A-B060-903061CA86AD}" type="pres">
      <dgm:prSet presAssocID="{E40CCE9F-D4FE-43F6-A2FC-F254F9540DD6}" presName="connectorText" presStyleLbl="sibTrans2D1" presStyleIdx="0" presStyleCnt="2"/>
      <dgm:spPr/>
    </dgm:pt>
    <dgm:pt modelId="{40403DE1-F9AF-D344-BF65-C585CE472EA3}" type="pres">
      <dgm:prSet presAssocID="{EB0F52D5-90D2-47E5-AFF9-85C4ABA30A38}" presName="node" presStyleLbl="node1" presStyleIdx="1" presStyleCnt="3">
        <dgm:presLayoutVars>
          <dgm:bulletEnabled val="1"/>
        </dgm:presLayoutVars>
      </dgm:prSet>
      <dgm:spPr/>
    </dgm:pt>
    <dgm:pt modelId="{889F92C1-1115-4742-8D29-740A9A6C0CAD}" type="pres">
      <dgm:prSet presAssocID="{6FF222CD-51A1-468C-9BD8-67CEE1D5C04B}" presName="sibTrans" presStyleLbl="sibTrans2D1" presStyleIdx="1" presStyleCnt="2"/>
      <dgm:spPr/>
    </dgm:pt>
    <dgm:pt modelId="{86D76A69-BF9C-A345-AE18-3F886FD15655}" type="pres">
      <dgm:prSet presAssocID="{6FF222CD-51A1-468C-9BD8-67CEE1D5C04B}" presName="connectorText" presStyleLbl="sibTrans2D1" presStyleIdx="1" presStyleCnt="2"/>
      <dgm:spPr/>
    </dgm:pt>
    <dgm:pt modelId="{E785E287-976A-134E-A6AE-45B05C81BCAD}" type="pres">
      <dgm:prSet presAssocID="{B98F6AF5-CD46-48E4-A68E-4231056972D1}" presName="node" presStyleLbl="node1" presStyleIdx="2" presStyleCnt="3">
        <dgm:presLayoutVars>
          <dgm:bulletEnabled val="1"/>
        </dgm:presLayoutVars>
      </dgm:prSet>
      <dgm:spPr/>
    </dgm:pt>
  </dgm:ptLst>
  <dgm:cxnLst>
    <dgm:cxn modelId="{F6CABA1D-A1A1-7B4E-B131-235EBF0D4634}" type="presOf" srcId="{C2BB0304-9FBB-4160-8F49-61ED82E80521}" destId="{0212E5CF-E1E5-5C43-9A5C-7886F788FAE4}" srcOrd="0" destOrd="0" presId="urn:microsoft.com/office/officeart/2005/8/layout/process1"/>
    <dgm:cxn modelId="{F4308E50-E204-9A42-A5F8-5F7AA281292A}" type="presOf" srcId="{E40CCE9F-D4FE-43F6-A2FC-F254F9540DD6}" destId="{1B775738-FE62-084A-B060-903061CA86AD}" srcOrd="1" destOrd="0" presId="urn:microsoft.com/office/officeart/2005/8/layout/process1"/>
    <dgm:cxn modelId="{23CE2551-9C24-4B45-8E7E-3F6EDD26288F}" type="presOf" srcId="{EB0F52D5-90D2-47E5-AFF9-85C4ABA30A38}" destId="{40403DE1-F9AF-D344-BF65-C585CE472EA3}" srcOrd="0" destOrd="0" presId="urn:microsoft.com/office/officeart/2005/8/layout/process1"/>
    <dgm:cxn modelId="{BB6DB361-30B1-4852-AC7E-26BFA6305DC7}" srcId="{C2BB0304-9FBB-4160-8F49-61ED82E80521}" destId="{04018F45-993B-42B8-95F0-84272C9DB7E1}" srcOrd="0" destOrd="0" parTransId="{A4D24314-0233-4C39-B7DB-76AD44322A53}" sibTransId="{E40CCE9F-D4FE-43F6-A2FC-F254F9540DD6}"/>
    <dgm:cxn modelId="{E9316F6D-6F6F-4F35-901E-80C800A2325B}" srcId="{C2BB0304-9FBB-4160-8F49-61ED82E80521}" destId="{EB0F52D5-90D2-47E5-AFF9-85C4ABA30A38}" srcOrd="1" destOrd="0" parTransId="{25C67E9A-7A93-4881-A824-3FC8FF7875BD}" sibTransId="{6FF222CD-51A1-468C-9BD8-67CEE1D5C04B}"/>
    <dgm:cxn modelId="{9E31686F-6E54-6C42-B2AF-03C4F630E5E3}" type="presOf" srcId="{6FF222CD-51A1-468C-9BD8-67CEE1D5C04B}" destId="{889F92C1-1115-4742-8D29-740A9A6C0CAD}" srcOrd="0" destOrd="0" presId="urn:microsoft.com/office/officeart/2005/8/layout/process1"/>
    <dgm:cxn modelId="{C17C0E85-D364-460B-8660-B9D37125EBDF}" srcId="{C2BB0304-9FBB-4160-8F49-61ED82E80521}" destId="{B98F6AF5-CD46-48E4-A68E-4231056972D1}" srcOrd="2" destOrd="0" parTransId="{51F1FD80-16EC-48A6-AA79-EF9F6C38F832}" sibTransId="{744D93FA-DF27-4C5B-A5A9-ED21E17AEAEA}"/>
    <dgm:cxn modelId="{6CB0A3CC-E0EE-0148-B3EB-E05445E0E4E2}" type="presOf" srcId="{B98F6AF5-CD46-48E4-A68E-4231056972D1}" destId="{E785E287-976A-134E-A6AE-45B05C81BCAD}" srcOrd="0" destOrd="0" presId="urn:microsoft.com/office/officeart/2005/8/layout/process1"/>
    <dgm:cxn modelId="{3ABC1DCD-FCD6-984B-9307-A8C47D254A27}" type="presOf" srcId="{E40CCE9F-D4FE-43F6-A2FC-F254F9540DD6}" destId="{1DC5D77F-37B1-384B-9F56-B168ACC9AB3F}" srcOrd="0" destOrd="0" presId="urn:microsoft.com/office/officeart/2005/8/layout/process1"/>
    <dgm:cxn modelId="{1CF79FD9-5580-5F43-BB09-A985703B0399}" type="presOf" srcId="{04018F45-993B-42B8-95F0-84272C9DB7E1}" destId="{4AB6A542-8763-1546-B116-F698B415AE69}" srcOrd="0" destOrd="0" presId="urn:microsoft.com/office/officeart/2005/8/layout/process1"/>
    <dgm:cxn modelId="{CA5495EE-83C0-F74E-A4B8-5995E2F48A6E}" type="presOf" srcId="{6FF222CD-51A1-468C-9BD8-67CEE1D5C04B}" destId="{86D76A69-BF9C-A345-AE18-3F886FD15655}" srcOrd="1" destOrd="0" presId="urn:microsoft.com/office/officeart/2005/8/layout/process1"/>
    <dgm:cxn modelId="{FDFDB73F-3FC4-C34C-B09B-4BCD4C5DFA44}" type="presParOf" srcId="{0212E5CF-E1E5-5C43-9A5C-7886F788FAE4}" destId="{4AB6A542-8763-1546-B116-F698B415AE69}" srcOrd="0" destOrd="0" presId="urn:microsoft.com/office/officeart/2005/8/layout/process1"/>
    <dgm:cxn modelId="{144C2813-010A-BD42-8198-9874FDE45206}" type="presParOf" srcId="{0212E5CF-E1E5-5C43-9A5C-7886F788FAE4}" destId="{1DC5D77F-37B1-384B-9F56-B168ACC9AB3F}" srcOrd="1" destOrd="0" presId="urn:microsoft.com/office/officeart/2005/8/layout/process1"/>
    <dgm:cxn modelId="{BF8B035A-BB5E-2046-96DD-535F557AB70B}" type="presParOf" srcId="{1DC5D77F-37B1-384B-9F56-B168ACC9AB3F}" destId="{1B775738-FE62-084A-B060-903061CA86AD}" srcOrd="0" destOrd="0" presId="urn:microsoft.com/office/officeart/2005/8/layout/process1"/>
    <dgm:cxn modelId="{EA7A8DB3-59DC-3A46-BC50-D89F0CEA6146}" type="presParOf" srcId="{0212E5CF-E1E5-5C43-9A5C-7886F788FAE4}" destId="{40403DE1-F9AF-D344-BF65-C585CE472EA3}" srcOrd="2" destOrd="0" presId="urn:microsoft.com/office/officeart/2005/8/layout/process1"/>
    <dgm:cxn modelId="{BA7163A2-9D8F-E248-92C0-5B863F59EC9E}" type="presParOf" srcId="{0212E5CF-E1E5-5C43-9A5C-7886F788FAE4}" destId="{889F92C1-1115-4742-8D29-740A9A6C0CAD}" srcOrd="3" destOrd="0" presId="urn:microsoft.com/office/officeart/2005/8/layout/process1"/>
    <dgm:cxn modelId="{E1517CAB-A68A-274E-8A55-ABA40DBFB351}" type="presParOf" srcId="{889F92C1-1115-4742-8D29-740A9A6C0CAD}" destId="{86D76A69-BF9C-A345-AE18-3F886FD15655}" srcOrd="0" destOrd="0" presId="urn:microsoft.com/office/officeart/2005/8/layout/process1"/>
    <dgm:cxn modelId="{BA532D3F-0426-9546-9857-4F78038F305E}" type="presParOf" srcId="{0212E5CF-E1E5-5C43-9A5C-7886F788FAE4}" destId="{E785E287-976A-134E-A6AE-45B05C81BCAD}" srcOrd="4" destOrd="0" presId="urn:microsoft.com/office/officeart/2005/8/layout/process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7AF5133-0056-4E1D-A50B-1296E4B15096}"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091CEE3D-4D93-46DD-A6B1-DC4FFC83A75B}">
      <dgm:prSet/>
      <dgm:spPr/>
      <dgm:t>
        <a:bodyPr/>
        <a:lstStyle/>
        <a:p>
          <a:r>
            <a:rPr lang="en-GB"/>
            <a:t>What do I desire for others? Is what I desire for others for their own benefit or for mine? </a:t>
          </a:r>
          <a:endParaRPr lang="en-US"/>
        </a:p>
      </dgm:t>
    </dgm:pt>
    <dgm:pt modelId="{DB350A26-A98E-40DD-B39C-213FAFA9FE8E}" type="parTrans" cxnId="{2FFAB476-A9B2-4717-8977-815F4739742F}">
      <dgm:prSet/>
      <dgm:spPr/>
      <dgm:t>
        <a:bodyPr/>
        <a:lstStyle/>
        <a:p>
          <a:endParaRPr lang="en-US"/>
        </a:p>
      </dgm:t>
    </dgm:pt>
    <dgm:pt modelId="{43AFCAA2-8879-40F9-BCFE-B5C9BF6CCD0C}" type="sibTrans" cxnId="{2FFAB476-A9B2-4717-8977-815F4739742F}">
      <dgm:prSet/>
      <dgm:spPr/>
      <dgm:t>
        <a:bodyPr/>
        <a:lstStyle/>
        <a:p>
          <a:endParaRPr lang="en-US"/>
        </a:p>
      </dgm:t>
    </dgm:pt>
    <dgm:pt modelId="{CF606962-ED29-44B9-A02D-5DFEDFA22906}">
      <dgm:prSet/>
      <dgm:spPr/>
      <dgm:t>
        <a:bodyPr/>
        <a:lstStyle/>
        <a:p>
          <a:r>
            <a:rPr lang="en-GB"/>
            <a:t>Do I love for others what I would love for myself? </a:t>
          </a:r>
          <a:endParaRPr lang="en-US"/>
        </a:p>
      </dgm:t>
    </dgm:pt>
    <dgm:pt modelId="{6A1EEE0A-84EE-4417-8BD4-0DE537EA1A53}" type="parTrans" cxnId="{1E220EBE-2D49-4EB8-A1B8-A6132C2DE452}">
      <dgm:prSet/>
      <dgm:spPr/>
      <dgm:t>
        <a:bodyPr/>
        <a:lstStyle/>
        <a:p>
          <a:endParaRPr lang="en-US"/>
        </a:p>
      </dgm:t>
    </dgm:pt>
    <dgm:pt modelId="{9DA51A67-7D42-44D9-8C0A-43CE75711775}" type="sibTrans" cxnId="{1E220EBE-2D49-4EB8-A1B8-A6132C2DE452}">
      <dgm:prSet/>
      <dgm:spPr/>
      <dgm:t>
        <a:bodyPr/>
        <a:lstStyle/>
        <a:p>
          <a:endParaRPr lang="en-US"/>
        </a:p>
      </dgm:t>
    </dgm:pt>
    <dgm:pt modelId="{7E6BCFE4-42E5-4D78-8FFD-EB036C8BF876}" type="pres">
      <dgm:prSet presAssocID="{F7AF5133-0056-4E1D-A50B-1296E4B15096}" presName="root" presStyleCnt="0">
        <dgm:presLayoutVars>
          <dgm:dir/>
          <dgm:resizeHandles val="exact"/>
        </dgm:presLayoutVars>
      </dgm:prSet>
      <dgm:spPr/>
    </dgm:pt>
    <dgm:pt modelId="{D11BDBE7-D8E7-4CAB-91CF-22071D73250E}" type="pres">
      <dgm:prSet presAssocID="{091CEE3D-4D93-46DD-A6B1-DC4FFC83A75B}" presName="compNode" presStyleCnt="0"/>
      <dgm:spPr/>
    </dgm:pt>
    <dgm:pt modelId="{357F08AE-FBAD-44E9-A323-5E7CF2110058}" type="pres">
      <dgm:prSet presAssocID="{091CEE3D-4D93-46DD-A6B1-DC4FFC83A75B}"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ining Tools"/>
        </a:ext>
      </dgm:extLst>
    </dgm:pt>
    <dgm:pt modelId="{C47B18A1-C48F-465A-902D-327E3F90BF3A}" type="pres">
      <dgm:prSet presAssocID="{091CEE3D-4D93-46DD-A6B1-DC4FFC83A75B}" presName="spaceRect" presStyleCnt="0"/>
      <dgm:spPr/>
    </dgm:pt>
    <dgm:pt modelId="{CAF603B9-0988-4E69-A978-E5628EC12A06}" type="pres">
      <dgm:prSet presAssocID="{091CEE3D-4D93-46DD-A6B1-DC4FFC83A75B}" presName="textRect" presStyleLbl="revTx" presStyleIdx="0" presStyleCnt="2">
        <dgm:presLayoutVars>
          <dgm:chMax val="1"/>
          <dgm:chPref val="1"/>
        </dgm:presLayoutVars>
      </dgm:prSet>
      <dgm:spPr/>
    </dgm:pt>
    <dgm:pt modelId="{8AE9D5C3-6B51-479D-8B75-D7727E5FDF19}" type="pres">
      <dgm:prSet presAssocID="{43AFCAA2-8879-40F9-BCFE-B5C9BF6CCD0C}" presName="sibTrans" presStyleCnt="0"/>
      <dgm:spPr/>
    </dgm:pt>
    <dgm:pt modelId="{15AEB7CE-F1F8-494C-87B3-1D0C1542218B}" type="pres">
      <dgm:prSet presAssocID="{CF606962-ED29-44B9-A02D-5DFEDFA22906}" presName="compNode" presStyleCnt="0"/>
      <dgm:spPr/>
    </dgm:pt>
    <dgm:pt modelId="{3CC8B71D-E754-4D44-BCFA-516DDD8885E3}" type="pres">
      <dgm:prSet presAssocID="{CF606962-ED29-44B9-A02D-5DFEDFA22906}"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In Love Face Outline"/>
        </a:ext>
      </dgm:extLst>
    </dgm:pt>
    <dgm:pt modelId="{C562E6DC-17F9-447C-9168-65455E8AB5CF}" type="pres">
      <dgm:prSet presAssocID="{CF606962-ED29-44B9-A02D-5DFEDFA22906}" presName="spaceRect" presStyleCnt="0"/>
      <dgm:spPr/>
    </dgm:pt>
    <dgm:pt modelId="{6D708937-821D-4189-8272-0D5FDCDF065F}" type="pres">
      <dgm:prSet presAssocID="{CF606962-ED29-44B9-A02D-5DFEDFA22906}" presName="textRect" presStyleLbl="revTx" presStyleIdx="1" presStyleCnt="2">
        <dgm:presLayoutVars>
          <dgm:chMax val="1"/>
          <dgm:chPref val="1"/>
        </dgm:presLayoutVars>
      </dgm:prSet>
      <dgm:spPr/>
    </dgm:pt>
  </dgm:ptLst>
  <dgm:cxnLst>
    <dgm:cxn modelId="{67AB6514-A1D1-42F9-91EF-605E2155453A}" type="presOf" srcId="{091CEE3D-4D93-46DD-A6B1-DC4FFC83A75B}" destId="{CAF603B9-0988-4E69-A978-E5628EC12A06}" srcOrd="0" destOrd="0" presId="urn:microsoft.com/office/officeart/2018/2/layout/IconLabelList"/>
    <dgm:cxn modelId="{F1E3D516-4E42-4E11-B8CD-8EE48BB1689E}" type="presOf" srcId="{F7AF5133-0056-4E1D-A50B-1296E4B15096}" destId="{7E6BCFE4-42E5-4D78-8FFD-EB036C8BF876}" srcOrd="0" destOrd="0" presId="urn:microsoft.com/office/officeart/2018/2/layout/IconLabelList"/>
    <dgm:cxn modelId="{2068F038-B4FF-4D57-9E34-9BFF1D3F7478}" type="presOf" srcId="{CF606962-ED29-44B9-A02D-5DFEDFA22906}" destId="{6D708937-821D-4189-8272-0D5FDCDF065F}" srcOrd="0" destOrd="0" presId="urn:microsoft.com/office/officeart/2018/2/layout/IconLabelList"/>
    <dgm:cxn modelId="{2FFAB476-A9B2-4717-8977-815F4739742F}" srcId="{F7AF5133-0056-4E1D-A50B-1296E4B15096}" destId="{091CEE3D-4D93-46DD-A6B1-DC4FFC83A75B}" srcOrd="0" destOrd="0" parTransId="{DB350A26-A98E-40DD-B39C-213FAFA9FE8E}" sibTransId="{43AFCAA2-8879-40F9-BCFE-B5C9BF6CCD0C}"/>
    <dgm:cxn modelId="{1E220EBE-2D49-4EB8-A1B8-A6132C2DE452}" srcId="{F7AF5133-0056-4E1D-A50B-1296E4B15096}" destId="{CF606962-ED29-44B9-A02D-5DFEDFA22906}" srcOrd="1" destOrd="0" parTransId="{6A1EEE0A-84EE-4417-8BD4-0DE537EA1A53}" sibTransId="{9DA51A67-7D42-44D9-8C0A-43CE75711775}"/>
    <dgm:cxn modelId="{5A7CD5FD-EB08-4529-97AC-1400584919AC}" type="presParOf" srcId="{7E6BCFE4-42E5-4D78-8FFD-EB036C8BF876}" destId="{D11BDBE7-D8E7-4CAB-91CF-22071D73250E}" srcOrd="0" destOrd="0" presId="urn:microsoft.com/office/officeart/2018/2/layout/IconLabelList"/>
    <dgm:cxn modelId="{A977079B-B6C5-4F81-8A82-8412E631AE0A}" type="presParOf" srcId="{D11BDBE7-D8E7-4CAB-91CF-22071D73250E}" destId="{357F08AE-FBAD-44E9-A323-5E7CF2110058}" srcOrd="0" destOrd="0" presId="urn:microsoft.com/office/officeart/2018/2/layout/IconLabelList"/>
    <dgm:cxn modelId="{08E6674F-F6AF-4287-849E-EA9189AF619D}" type="presParOf" srcId="{D11BDBE7-D8E7-4CAB-91CF-22071D73250E}" destId="{C47B18A1-C48F-465A-902D-327E3F90BF3A}" srcOrd="1" destOrd="0" presId="urn:microsoft.com/office/officeart/2018/2/layout/IconLabelList"/>
    <dgm:cxn modelId="{A526336C-00D9-4B5E-B678-E82019F69514}" type="presParOf" srcId="{D11BDBE7-D8E7-4CAB-91CF-22071D73250E}" destId="{CAF603B9-0988-4E69-A978-E5628EC12A06}" srcOrd="2" destOrd="0" presId="urn:microsoft.com/office/officeart/2018/2/layout/IconLabelList"/>
    <dgm:cxn modelId="{BB934453-7919-4258-8196-492893E51E74}" type="presParOf" srcId="{7E6BCFE4-42E5-4D78-8FFD-EB036C8BF876}" destId="{8AE9D5C3-6B51-479D-8B75-D7727E5FDF19}" srcOrd="1" destOrd="0" presId="urn:microsoft.com/office/officeart/2018/2/layout/IconLabelList"/>
    <dgm:cxn modelId="{E6468ED0-FD23-434D-88E2-2F8F2C209381}" type="presParOf" srcId="{7E6BCFE4-42E5-4D78-8FFD-EB036C8BF876}" destId="{15AEB7CE-F1F8-494C-87B3-1D0C1542218B}" srcOrd="2" destOrd="0" presId="urn:microsoft.com/office/officeart/2018/2/layout/IconLabelList"/>
    <dgm:cxn modelId="{E21F23CF-B15F-419D-B0A0-6F3F3B0D0DAB}" type="presParOf" srcId="{15AEB7CE-F1F8-494C-87B3-1D0C1542218B}" destId="{3CC8B71D-E754-4D44-BCFA-516DDD8885E3}" srcOrd="0" destOrd="0" presId="urn:microsoft.com/office/officeart/2018/2/layout/IconLabelList"/>
    <dgm:cxn modelId="{8D7DECE5-B894-478B-9E29-A1BF92499EF4}" type="presParOf" srcId="{15AEB7CE-F1F8-494C-87B3-1D0C1542218B}" destId="{C562E6DC-17F9-447C-9168-65455E8AB5CF}" srcOrd="1" destOrd="0" presId="urn:microsoft.com/office/officeart/2018/2/layout/IconLabelList"/>
    <dgm:cxn modelId="{0003DDEF-CC63-491D-A036-5301AE296410}" type="presParOf" srcId="{15AEB7CE-F1F8-494C-87B3-1D0C1542218B}" destId="{6D708937-821D-4189-8272-0D5FDCDF065F}" srcOrd="2" destOrd="0" presId="urn:microsoft.com/office/officeart/2018/2/layout/IconLabel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8582085-A2A3-4268-8E72-F7A6DA460AD5}"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144528EE-95DE-409A-8A36-96DA40C8F3E1}">
      <dgm:prSet/>
      <dgm:spPr/>
      <dgm:t>
        <a:bodyPr/>
        <a:lstStyle/>
        <a:p>
          <a:r>
            <a:rPr lang="en-GB"/>
            <a:t>How does it make me feel when I see that others get what I wanted for myself? </a:t>
          </a:r>
          <a:endParaRPr lang="en-US"/>
        </a:p>
      </dgm:t>
    </dgm:pt>
    <dgm:pt modelId="{7087F42A-678D-44C8-9F6D-81C2FD86CEF7}" type="parTrans" cxnId="{1CFBE2E0-4021-412D-A5F0-3EB40A9D1F3C}">
      <dgm:prSet/>
      <dgm:spPr/>
      <dgm:t>
        <a:bodyPr/>
        <a:lstStyle/>
        <a:p>
          <a:endParaRPr lang="en-US"/>
        </a:p>
      </dgm:t>
    </dgm:pt>
    <dgm:pt modelId="{550FAA91-06A6-4FA5-B771-EA0AA0EAA114}" type="sibTrans" cxnId="{1CFBE2E0-4021-412D-A5F0-3EB40A9D1F3C}">
      <dgm:prSet/>
      <dgm:spPr/>
      <dgm:t>
        <a:bodyPr/>
        <a:lstStyle/>
        <a:p>
          <a:endParaRPr lang="en-US"/>
        </a:p>
      </dgm:t>
    </dgm:pt>
    <dgm:pt modelId="{FF05B541-D3AC-4AE2-B218-C7E06ABA6F20}">
      <dgm:prSet/>
      <dgm:spPr/>
      <dgm:t>
        <a:bodyPr/>
        <a:lstStyle/>
        <a:p>
          <a:r>
            <a:rPr lang="en-GB"/>
            <a:t>How does It make me feel to know that others have their basic needs met?</a:t>
          </a:r>
          <a:endParaRPr lang="en-US"/>
        </a:p>
      </dgm:t>
    </dgm:pt>
    <dgm:pt modelId="{DE9AF1DD-A4E7-44CF-84DB-97E7B6FB76E8}" type="parTrans" cxnId="{BE7AF51A-19AF-4C21-BEAC-7592DA34B0CC}">
      <dgm:prSet/>
      <dgm:spPr/>
      <dgm:t>
        <a:bodyPr/>
        <a:lstStyle/>
        <a:p>
          <a:endParaRPr lang="en-US"/>
        </a:p>
      </dgm:t>
    </dgm:pt>
    <dgm:pt modelId="{6DBD9B55-21E1-4ED6-B3F5-F31B15E62A6C}" type="sibTrans" cxnId="{BE7AF51A-19AF-4C21-BEAC-7592DA34B0CC}">
      <dgm:prSet/>
      <dgm:spPr/>
      <dgm:t>
        <a:bodyPr/>
        <a:lstStyle/>
        <a:p>
          <a:endParaRPr lang="en-US"/>
        </a:p>
      </dgm:t>
    </dgm:pt>
    <dgm:pt modelId="{C259A3B6-8E13-4647-97AF-54CC13BF080B}" type="pres">
      <dgm:prSet presAssocID="{68582085-A2A3-4268-8E72-F7A6DA460AD5}" presName="root" presStyleCnt="0">
        <dgm:presLayoutVars>
          <dgm:dir/>
          <dgm:resizeHandles val="exact"/>
        </dgm:presLayoutVars>
      </dgm:prSet>
      <dgm:spPr/>
    </dgm:pt>
    <dgm:pt modelId="{F07E2C72-0BF4-4232-80DB-827010B482F6}" type="pres">
      <dgm:prSet presAssocID="{144528EE-95DE-409A-8A36-96DA40C8F3E1}" presName="compNode" presStyleCnt="0"/>
      <dgm:spPr/>
    </dgm:pt>
    <dgm:pt modelId="{1D59E3A6-1D89-4C45-9ACE-BE2291428882}" type="pres">
      <dgm:prSet presAssocID="{144528EE-95DE-409A-8A36-96DA40C8F3E1}"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onfused Person"/>
        </a:ext>
      </dgm:extLst>
    </dgm:pt>
    <dgm:pt modelId="{FB884E7C-DAD4-4563-AEDD-C920E2EB72B4}" type="pres">
      <dgm:prSet presAssocID="{144528EE-95DE-409A-8A36-96DA40C8F3E1}" presName="spaceRect" presStyleCnt="0"/>
      <dgm:spPr/>
    </dgm:pt>
    <dgm:pt modelId="{41A59818-BEA8-4B27-B05C-75DDC8BACBFA}" type="pres">
      <dgm:prSet presAssocID="{144528EE-95DE-409A-8A36-96DA40C8F3E1}" presName="textRect" presStyleLbl="revTx" presStyleIdx="0" presStyleCnt="2">
        <dgm:presLayoutVars>
          <dgm:chMax val="1"/>
          <dgm:chPref val="1"/>
        </dgm:presLayoutVars>
      </dgm:prSet>
      <dgm:spPr/>
    </dgm:pt>
    <dgm:pt modelId="{96829D80-9CC6-4F40-921F-D89EE531CDE4}" type="pres">
      <dgm:prSet presAssocID="{550FAA91-06A6-4FA5-B771-EA0AA0EAA114}" presName="sibTrans" presStyleCnt="0"/>
      <dgm:spPr/>
    </dgm:pt>
    <dgm:pt modelId="{6D399A3A-D4BC-4182-B1EA-CF2A7031DD50}" type="pres">
      <dgm:prSet presAssocID="{FF05B541-D3AC-4AE2-B218-C7E06ABA6F20}" presName="compNode" presStyleCnt="0"/>
      <dgm:spPr/>
    </dgm:pt>
    <dgm:pt modelId="{0A7D70A7-D813-4B39-AA31-6D9D405D7914}" type="pres">
      <dgm:prSet presAssocID="{FF05B541-D3AC-4AE2-B218-C7E06ABA6F20}"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Group of People"/>
        </a:ext>
      </dgm:extLst>
    </dgm:pt>
    <dgm:pt modelId="{3695C7FE-3FF4-474D-8F60-5F777AA6BDA2}" type="pres">
      <dgm:prSet presAssocID="{FF05B541-D3AC-4AE2-B218-C7E06ABA6F20}" presName="spaceRect" presStyleCnt="0"/>
      <dgm:spPr/>
    </dgm:pt>
    <dgm:pt modelId="{72FD8F08-D587-4048-A78F-FF1B1D082D69}" type="pres">
      <dgm:prSet presAssocID="{FF05B541-D3AC-4AE2-B218-C7E06ABA6F20}" presName="textRect" presStyleLbl="revTx" presStyleIdx="1" presStyleCnt="2">
        <dgm:presLayoutVars>
          <dgm:chMax val="1"/>
          <dgm:chPref val="1"/>
        </dgm:presLayoutVars>
      </dgm:prSet>
      <dgm:spPr/>
    </dgm:pt>
  </dgm:ptLst>
  <dgm:cxnLst>
    <dgm:cxn modelId="{5C6A8900-C967-4747-A205-FF0578983AAC}" type="presOf" srcId="{68582085-A2A3-4268-8E72-F7A6DA460AD5}" destId="{C259A3B6-8E13-4647-97AF-54CC13BF080B}" srcOrd="0" destOrd="0" presId="urn:microsoft.com/office/officeart/2018/2/layout/IconLabelList"/>
    <dgm:cxn modelId="{BE7AF51A-19AF-4C21-BEAC-7592DA34B0CC}" srcId="{68582085-A2A3-4268-8E72-F7A6DA460AD5}" destId="{FF05B541-D3AC-4AE2-B218-C7E06ABA6F20}" srcOrd="1" destOrd="0" parTransId="{DE9AF1DD-A4E7-44CF-84DB-97E7B6FB76E8}" sibTransId="{6DBD9B55-21E1-4ED6-B3F5-F31B15E62A6C}"/>
    <dgm:cxn modelId="{A2E27D3B-32FF-40B4-94F5-4C41EBBD8BDD}" type="presOf" srcId="{FF05B541-D3AC-4AE2-B218-C7E06ABA6F20}" destId="{72FD8F08-D587-4048-A78F-FF1B1D082D69}" srcOrd="0" destOrd="0" presId="urn:microsoft.com/office/officeart/2018/2/layout/IconLabelList"/>
    <dgm:cxn modelId="{95135674-F258-48ED-9A88-1ECD49D662FF}" type="presOf" srcId="{144528EE-95DE-409A-8A36-96DA40C8F3E1}" destId="{41A59818-BEA8-4B27-B05C-75DDC8BACBFA}" srcOrd="0" destOrd="0" presId="urn:microsoft.com/office/officeart/2018/2/layout/IconLabelList"/>
    <dgm:cxn modelId="{1CFBE2E0-4021-412D-A5F0-3EB40A9D1F3C}" srcId="{68582085-A2A3-4268-8E72-F7A6DA460AD5}" destId="{144528EE-95DE-409A-8A36-96DA40C8F3E1}" srcOrd="0" destOrd="0" parTransId="{7087F42A-678D-44C8-9F6D-81C2FD86CEF7}" sibTransId="{550FAA91-06A6-4FA5-B771-EA0AA0EAA114}"/>
    <dgm:cxn modelId="{DE56947B-D3CD-4CBA-8770-AE2AC634CD91}" type="presParOf" srcId="{C259A3B6-8E13-4647-97AF-54CC13BF080B}" destId="{F07E2C72-0BF4-4232-80DB-827010B482F6}" srcOrd="0" destOrd="0" presId="urn:microsoft.com/office/officeart/2018/2/layout/IconLabelList"/>
    <dgm:cxn modelId="{E46EA568-236B-407D-A056-77DF29F70B09}" type="presParOf" srcId="{F07E2C72-0BF4-4232-80DB-827010B482F6}" destId="{1D59E3A6-1D89-4C45-9ACE-BE2291428882}" srcOrd="0" destOrd="0" presId="urn:microsoft.com/office/officeart/2018/2/layout/IconLabelList"/>
    <dgm:cxn modelId="{E5031611-FAE4-492E-B34F-A3C9F4A16A70}" type="presParOf" srcId="{F07E2C72-0BF4-4232-80DB-827010B482F6}" destId="{FB884E7C-DAD4-4563-AEDD-C920E2EB72B4}" srcOrd="1" destOrd="0" presId="urn:microsoft.com/office/officeart/2018/2/layout/IconLabelList"/>
    <dgm:cxn modelId="{417C8CBC-F424-4FED-A96E-EAABF0B1E363}" type="presParOf" srcId="{F07E2C72-0BF4-4232-80DB-827010B482F6}" destId="{41A59818-BEA8-4B27-B05C-75DDC8BACBFA}" srcOrd="2" destOrd="0" presId="urn:microsoft.com/office/officeart/2018/2/layout/IconLabelList"/>
    <dgm:cxn modelId="{5F2F699D-A002-4D22-9076-A2C86B3CE8A6}" type="presParOf" srcId="{C259A3B6-8E13-4647-97AF-54CC13BF080B}" destId="{96829D80-9CC6-4F40-921F-D89EE531CDE4}" srcOrd="1" destOrd="0" presId="urn:microsoft.com/office/officeart/2018/2/layout/IconLabelList"/>
    <dgm:cxn modelId="{43FF16D9-B6EB-485D-93A4-60F14262F2D6}" type="presParOf" srcId="{C259A3B6-8E13-4647-97AF-54CC13BF080B}" destId="{6D399A3A-D4BC-4182-B1EA-CF2A7031DD50}" srcOrd="2" destOrd="0" presId="urn:microsoft.com/office/officeart/2018/2/layout/IconLabelList"/>
    <dgm:cxn modelId="{8C54AEE9-D1BD-4DB8-98EB-F72C488CAF87}" type="presParOf" srcId="{6D399A3A-D4BC-4182-B1EA-CF2A7031DD50}" destId="{0A7D70A7-D813-4B39-AA31-6D9D405D7914}" srcOrd="0" destOrd="0" presId="urn:microsoft.com/office/officeart/2018/2/layout/IconLabelList"/>
    <dgm:cxn modelId="{4150FA3F-03D3-4E1E-A789-78BBE98A5FF6}" type="presParOf" srcId="{6D399A3A-D4BC-4182-B1EA-CF2A7031DD50}" destId="{3695C7FE-3FF4-474D-8F60-5F777AA6BDA2}" srcOrd="1" destOrd="0" presId="urn:microsoft.com/office/officeart/2018/2/layout/IconLabelList"/>
    <dgm:cxn modelId="{CD6D861A-E70D-446A-9BD9-27F4C9E7AAD9}" type="presParOf" srcId="{6D399A3A-D4BC-4182-B1EA-CF2A7031DD50}" destId="{72FD8F08-D587-4048-A78F-FF1B1D082D69}" srcOrd="2" destOrd="0" presId="urn:microsoft.com/office/officeart/2018/2/layout/IconLabel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11B9BDE-3984-4258-82AC-691DF0AB5E76}"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7955DFB3-1644-4CB5-AC60-D86EC514BE71}">
      <dgm:prSet/>
      <dgm:spPr/>
      <dgm:t>
        <a:bodyPr/>
        <a:lstStyle/>
        <a:p>
          <a:r>
            <a:rPr lang="en-GB"/>
            <a:t>How does it make me feel that others have beyond their needs, but also their ‘wants’ and desires too?</a:t>
          </a:r>
          <a:endParaRPr lang="en-US"/>
        </a:p>
      </dgm:t>
    </dgm:pt>
    <dgm:pt modelId="{9C53DFEF-B371-44BD-B201-CF99922B7235}" type="parTrans" cxnId="{D882BC35-AC63-4E22-B696-6CA6186E7366}">
      <dgm:prSet/>
      <dgm:spPr/>
      <dgm:t>
        <a:bodyPr/>
        <a:lstStyle/>
        <a:p>
          <a:endParaRPr lang="en-US"/>
        </a:p>
      </dgm:t>
    </dgm:pt>
    <dgm:pt modelId="{DAF6CC1F-B851-44DB-A631-A12FD3DE2DC0}" type="sibTrans" cxnId="{D882BC35-AC63-4E22-B696-6CA6186E7366}">
      <dgm:prSet/>
      <dgm:spPr/>
      <dgm:t>
        <a:bodyPr/>
        <a:lstStyle/>
        <a:p>
          <a:endParaRPr lang="en-US"/>
        </a:p>
      </dgm:t>
    </dgm:pt>
    <dgm:pt modelId="{2FBF93B1-50A2-4056-8C9C-FC56766493F4}">
      <dgm:prSet/>
      <dgm:spPr/>
      <dgm:t>
        <a:bodyPr/>
        <a:lstStyle/>
        <a:p>
          <a:r>
            <a:rPr lang="en-GB"/>
            <a:t>How does it make me feel to see others ‘take’ from others what is not rightly theirs in order to get what they want?</a:t>
          </a:r>
          <a:endParaRPr lang="en-US"/>
        </a:p>
      </dgm:t>
    </dgm:pt>
    <dgm:pt modelId="{08B99DC1-3537-463F-9B1C-D0FA884C9E4C}" type="parTrans" cxnId="{32333F1A-9613-4099-957F-C967C35F41A4}">
      <dgm:prSet/>
      <dgm:spPr/>
      <dgm:t>
        <a:bodyPr/>
        <a:lstStyle/>
        <a:p>
          <a:endParaRPr lang="en-US"/>
        </a:p>
      </dgm:t>
    </dgm:pt>
    <dgm:pt modelId="{3DE95B11-58DB-4199-A849-DF558A7FC75E}" type="sibTrans" cxnId="{32333F1A-9613-4099-957F-C967C35F41A4}">
      <dgm:prSet/>
      <dgm:spPr/>
      <dgm:t>
        <a:bodyPr/>
        <a:lstStyle/>
        <a:p>
          <a:endParaRPr lang="en-US"/>
        </a:p>
      </dgm:t>
    </dgm:pt>
    <dgm:pt modelId="{C1BCD353-0E56-448E-9A40-E7171AB7E20C}" type="pres">
      <dgm:prSet presAssocID="{D11B9BDE-3984-4258-82AC-691DF0AB5E76}" presName="root" presStyleCnt="0">
        <dgm:presLayoutVars>
          <dgm:dir/>
          <dgm:resizeHandles val="exact"/>
        </dgm:presLayoutVars>
      </dgm:prSet>
      <dgm:spPr/>
    </dgm:pt>
    <dgm:pt modelId="{2B428E88-7C40-4A6D-8682-34B54B2509C1}" type="pres">
      <dgm:prSet presAssocID="{7955DFB3-1644-4CB5-AC60-D86EC514BE71}" presName="compNode" presStyleCnt="0"/>
      <dgm:spPr/>
    </dgm:pt>
    <dgm:pt modelId="{E220369B-DFCF-434E-B25E-1F369E8E4A5B}" type="pres">
      <dgm:prSet presAssocID="{7955DFB3-1644-4CB5-AC60-D86EC514BE71}"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Venn Diagram"/>
        </a:ext>
      </dgm:extLst>
    </dgm:pt>
    <dgm:pt modelId="{DE2AF9E6-29A4-44FB-B2DB-CD64B95E8E03}" type="pres">
      <dgm:prSet presAssocID="{7955DFB3-1644-4CB5-AC60-D86EC514BE71}" presName="spaceRect" presStyleCnt="0"/>
      <dgm:spPr/>
    </dgm:pt>
    <dgm:pt modelId="{06341A17-C231-4210-9270-05613F574B1C}" type="pres">
      <dgm:prSet presAssocID="{7955DFB3-1644-4CB5-AC60-D86EC514BE71}" presName="textRect" presStyleLbl="revTx" presStyleIdx="0" presStyleCnt="2">
        <dgm:presLayoutVars>
          <dgm:chMax val="1"/>
          <dgm:chPref val="1"/>
        </dgm:presLayoutVars>
      </dgm:prSet>
      <dgm:spPr/>
    </dgm:pt>
    <dgm:pt modelId="{67C46696-74C4-43A8-93AF-D9C775BBF5AC}" type="pres">
      <dgm:prSet presAssocID="{DAF6CC1F-B851-44DB-A631-A12FD3DE2DC0}" presName="sibTrans" presStyleCnt="0"/>
      <dgm:spPr/>
    </dgm:pt>
    <dgm:pt modelId="{191F7E3C-8546-4021-96AD-01A90A1408A1}" type="pres">
      <dgm:prSet presAssocID="{2FBF93B1-50A2-4056-8C9C-FC56766493F4}" presName="compNode" presStyleCnt="0"/>
      <dgm:spPr/>
    </dgm:pt>
    <dgm:pt modelId="{E7D8B3FC-D1C5-4FB4-8B55-94449F4DD951}" type="pres">
      <dgm:prSet presAssocID="{2FBF93B1-50A2-4056-8C9C-FC56766493F4}"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evil Face Outline"/>
        </a:ext>
      </dgm:extLst>
    </dgm:pt>
    <dgm:pt modelId="{566DB11B-7ECB-4E6A-B779-5E4948932C40}" type="pres">
      <dgm:prSet presAssocID="{2FBF93B1-50A2-4056-8C9C-FC56766493F4}" presName="spaceRect" presStyleCnt="0"/>
      <dgm:spPr/>
    </dgm:pt>
    <dgm:pt modelId="{BC3A2D97-41FE-4C2F-9D2C-D9E7F8F17058}" type="pres">
      <dgm:prSet presAssocID="{2FBF93B1-50A2-4056-8C9C-FC56766493F4}" presName="textRect" presStyleLbl="revTx" presStyleIdx="1" presStyleCnt="2">
        <dgm:presLayoutVars>
          <dgm:chMax val="1"/>
          <dgm:chPref val="1"/>
        </dgm:presLayoutVars>
      </dgm:prSet>
      <dgm:spPr/>
    </dgm:pt>
  </dgm:ptLst>
  <dgm:cxnLst>
    <dgm:cxn modelId="{32333F1A-9613-4099-957F-C967C35F41A4}" srcId="{D11B9BDE-3984-4258-82AC-691DF0AB5E76}" destId="{2FBF93B1-50A2-4056-8C9C-FC56766493F4}" srcOrd="1" destOrd="0" parTransId="{08B99DC1-3537-463F-9B1C-D0FA884C9E4C}" sibTransId="{3DE95B11-58DB-4199-A849-DF558A7FC75E}"/>
    <dgm:cxn modelId="{D882BC35-AC63-4E22-B696-6CA6186E7366}" srcId="{D11B9BDE-3984-4258-82AC-691DF0AB5E76}" destId="{7955DFB3-1644-4CB5-AC60-D86EC514BE71}" srcOrd="0" destOrd="0" parTransId="{9C53DFEF-B371-44BD-B201-CF99922B7235}" sibTransId="{DAF6CC1F-B851-44DB-A631-A12FD3DE2DC0}"/>
    <dgm:cxn modelId="{33891773-7C9E-42B1-8B8E-1E30B890C495}" type="presOf" srcId="{2FBF93B1-50A2-4056-8C9C-FC56766493F4}" destId="{BC3A2D97-41FE-4C2F-9D2C-D9E7F8F17058}" srcOrd="0" destOrd="0" presId="urn:microsoft.com/office/officeart/2018/2/layout/IconLabelList"/>
    <dgm:cxn modelId="{C26D9598-B1A2-4D08-B759-3B95A1B5D863}" type="presOf" srcId="{7955DFB3-1644-4CB5-AC60-D86EC514BE71}" destId="{06341A17-C231-4210-9270-05613F574B1C}" srcOrd="0" destOrd="0" presId="urn:microsoft.com/office/officeart/2018/2/layout/IconLabelList"/>
    <dgm:cxn modelId="{C73F05E3-59ED-4859-9C8E-624252E7CA0E}" type="presOf" srcId="{D11B9BDE-3984-4258-82AC-691DF0AB5E76}" destId="{C1BCD353-0E56-448E-9A40-E7171AB7E20C}" srcOrd="0" destOrd="0" presId="urn:microsoft.com/office/officeart/2018/2/layout/IconLabelList"/>
    <dgm:cxn modelId="{AEE0321F-96AE-4E4B-ACDB-D19E07E92C15}" type="presParOf" srcId="{C1BCD353-0E56-448E-9A40-E7171AB7E20C}" destId="{2B428E88-7C40-4A6D-8682-34B54B2509C1}" srcOrd="0" destOrd="0" presId="urn:microsoft.com/office/officeart/2018/2/layout/IconLabelList"/>
    <dgm:cxn modelId="{E0993533-C0A8-4643-A986-35D2EC93F72C}" type="presParOf" srcId="{2B428E88-7C40-4A6D-8682-34B54B2509C1}" destId="{E220369B-DFCF-434E-B25E-1F369E8E4A5B}" srcOrd="0" destOrd="0" presId="urn:microsoft.com/office/officeart/2018/2/layout/IconLabelList"/>
    <dgm:cxn modelId="{4CD57616-F5E0-446D-9AD6-B8901EF23938}" type="presParOf" srcId="{2B428E88-7C40-4A6D-8682-34B54B2509C1}" destId="{DE2AF9E6-29A4-44FB-B2DB-CD64B95E8E03}" srcOrd="1" destOrd="0" presId="urn:microsoft.com/office/officeart/2018/2/layout/IconLabelList"/>
    <dgm:cxn modelId="{572D1DAD-9D77-4466-AFAB-1435843B9D90}" type="presParOf" srcId="{2B428E88-7C40-4A6D-8682-34B54B2509C1}" destId="{06341A17-C231-4210-9270-05613F574B1C}" srcOrd="2" destOrd="0" presId="urn:microsoft.com/office/officeart/2018/2/layout/IconLabelList"/>
    <dgm:cxn modelId="{0E0B1642-3025-48EE-A659-D6313CD4AF63}" type="presParOf" srcId="{C1BCD353-0E56-448E-9A40-E7171AB7E20C}" destId="{67C46696-74C4-43A8-93AF-D9C775BBF5AC}" srcOrd="1" destOrd="0" presId="urn:microsoft.com/office/officeart/2018/2/layout/IconLabelList"/>
    <dgm:cxn modelId="{4D03AD10-6E64-4EC6-9FD9-E9BF686CB616}" type="presParOf" srcId="{C1BCD353-0E56-448E-9A40-E7171AB7E20C}" destId="{191F7E3C-8546-4021-96AD-01A90A1408A1}" srcOrd="2" destOrd="0" presId="urn:microsoft.com/office/officeart/2018/2/layout/IconLabelList"/>
    <dgm:cxn modelId="{8F819B7D-E8A3-4A38-91B2-A3641DBBBC1C}" type="presParOf" srcId="{191F7E3C-8546-4021-96AD-01A90A1408A1}" destId="{E7D8B3FC-D1C5-4FB4-8B55-94449F4DD951}" srcOrd="0" destOrd="0" presId="urn:microsoft.com/office/officeart/2018/2/layout/IconLabelList"/>
    <dgm:cxn modelId="{3317676F-B9C4-40E6-BD7F-F0C5BA402663}" type="presParOf" srcId="{191F7E3C-8546-4021-96AD-01A90A1408A1}" destId="{566DB11B-7ECB-4E6A-B779-5E4948932C40}" srcOrd="1" destOrd="0" presId="urn:microsoft.com/office/officeart/2018/2/layout/IconLabelList"/>
    <dgm:cxn modelId="{C9CF6771-BDA2-4653-9EF5-EEC05A02FDFE}" type="presParOf" srcId="{191F7E3C-8546-4021-96AD-01A90A1408A1}" destId="{BC3A2D97-41FE-4C2F-9D2C-D9E7F8F17058}" srcOrd="2" destOrd="0" presId="urn:microsoft.com/office/officeart/2018/2/layout/IconLabel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011A184-98E4-4257-99D1-1B28A4DCEF1A}"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5AE09E6B-77B6-4F52-821F-5E42C961AB3B}">
      <dgm:prSet/>
      <dgm:spPr/>
      <dgm:t>
        <a:bodyPr/>
        <a:lstStyle/>
        <a:p>
          <a:r>
            <a:rPr lang="en-GB"/>
            <a:t>What is more important to me- to be loved unconditionally, or to love others unconditionally? And why?</a:t>
          </a:r>
          <a:endParaRPr lang="en-US"/>
        </a:p>
      </dgm:t>
    </dgm:pt>
    <dgm:pt modelId="{B86B43CC-D737-49AF-9DB4-8D758D9686E5}" type="parTrans" cxnId="{845440B2-CA81-4FF3-A386-973123C06489}">
      <dgm:prSet/>
      <dgm:spPr/>
      <dgm:t>
        <a:bodyPr/>
        <a:lstStyle/>
        <a:p>
          <a:endParaRPr lang="en-US"/>
        </a:p>
      </dgm:t>
    </dgm:pt>
    <dgm:pt modelId="{B607D7D1-BAEE-4180-8BEC-5F3B898D4C25}" type="sibTrans" cxnId="{845440B2-CA81-4FF3-A386-973123C06489}">
      <dgm:prSet/>
      <dgm:spPr/>
      <dgm:t>
        <a:bodyPr/>
        <a:lstStyle/>
        <a:p>
          <a:endParaRPr lang="en-US"/>
        </a:p>
      </dgm:t>
    </dgm:pt>
    <dgm:pt modelId="{DEDA9C59-94A2-408D-89B5-D77B084EB9FB}">
      <dgm:prSet/>
      <dgm:spPr/>
      <dgm:t>
        <a:bodyPr/>
        <a:lstStyle/>
        <a:p>
          <a:r>
            <a:rPr lang="en-GB"/>
            <a:t>Do I expect others to treat me right, even if they do not love me? Do I do what I believe to be true, even if it goes against my greed?  </a:t>
          </a:r>
          <a:endParaRPr lang="en-US"/>
        </a:p>
      </dgm:t>
    </dgm:pt>
    <dgm:pt modelId="{A12FDEE5-A592-4AED-A40F-7EE9FF4CD7A2}" type="parTrans" cxnId="{8458D4F7-0324-4E1E-92BB-CF0CC3A0F016}">
      <dgm:prSet/>
      <dgm:spPr/>
      <dgm:t>
        <a:bodyPr/>
        <a:lstStyle/>
        <a:p>
          <a:endParaRPr lang="en-US"/>
        </a:p>
      </dgm:t>
    </dgm:pt>
    <dgm:pt modelId="{86265E23-C581-4DB2-B95F-53FD2B44EEDD}" type="sibTrans" cxnId="{8458D4F7-0324-4E1E-92BB-CF0CC3A0F016}">
      <dgm:prSet/>
      <dgm:spPr/>
      <dgm:t>
        <a:bodyPr/>
        <a:lstStyle/>
        <a:p>
          <a:endParaRPr lang="en-US"/>
        </a:p>
      </dgm:t>
    </dgm:pt>
    <dgm:pt modelId="{EBC04902-C224-4432-BA76-B87114977DEF}" type="pres">
      <dgm:prSet presAssocID="{2011A184-98E4-4257-99D1-1B28A4DCEF1A}" presName="root" presStyleCnt="0">
        <dgm:presLayoutVars>
          <dgm:dir/>
          <dgm:resizeHandles val="exact"/>
        </dgm:presLayoutVars>
      </dgm:prSet>
      <dgm:spPr/>
    </dgm:pt>
    <dgm:pt modelId="{30B03212-E4C0-458E-85B5-194CD289F569}" type="pres">
      <dgm:prSet presAssocID="{5AE09E6B-77B6-4F52-821F-5E42C961AB3B}" presName="compNode" presStyleCnt="0"/>
      <dgm:spPr/>
    </dgm:pt>
    <dgm:pt modelId="{80A02C69-5FF2-42B0-8A03-3A1C0F780BFB}" type="pres">
      <dgm:prSet presAssocID="{5AE09E6B-77B6-4F52-821F-5E42C961AB3B}"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In Love Face Outline"/>
        </a:ext>
      </dgm:extLst>
    </dgm:pt>
    <dgm:pt modelId="{1CD41534-AE36-4735-A7A8-3D820DC6A566}" type="pres">
      <dgm:prSet presAssocID="{5AE09E6B-77B6-4F52-821F-5E42C961AB3B}" presName="spaceRect" presStyleCnt="0"/>
      <dgm:spPr/>
    </dgm:pt>
    <dgm:pt modelId="{E5F71F22-621F-4668-A531-D517A9512240}" type="pres">
      <dgm:prSet presAssocID="{5AE09E6B-77B6-4F52-821F-5E42C961AB3B}" presName="textRect" presStyleLbl="revTx" presStyleIdx="0" presStyleCnt="2">
        <dgm:presLayoutVars>
          <dgm:chMax val="1"/>
          <dgm:chPref val="1"/>
        </dgm:presLayoutVars>
      </dgm:prSet>
      <dgm:spPr/>
    </dgm:pt>
    <dgm:pt modelId="{62BED978-4ACC-47C2-87F5-D70D95FD6005}" type="pres">
      <dgm:prSet presAssocID="{B607D7D1-BAEE-4180-8BEC-5F3B898D4C25}" presName="sibTrans" presStyleCnt="0"/>
      <dgm:spPr/>
    </dgm:pt>
    <dgm:pt modelId="{DE4D6F09-646D-473D-9BC4-06BB006B788F}" type="pres">
      <dgm:prSet presAssocID="{DEDA9C59-94A2-408D-89B5-D77B084EB9FB}" presName="compNode" presStyleCnt="0"/>
      <dgm:spPr/>
    </dgm:pt>
    <dgm:pt modelId="{4A415023-17D9-4C7B-83BB-0FB9C4894E91}" type="pres">
      <dgm:prSet presAssocID="{DEDA9C59-94A2-408D-89B5-D77B084EB9FB}"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Angel Face Outline"/>
        </a:ext>
      </dgm:extLst>
    </dgm:pt>
    <dgm:pt modelId="{5FA4BA47-E90E-4BB2-8532-72C0EE52ED90}" type="pres">
      <dgm:prSet presAssocID="{DEDA9C59-94A2-408D-89B5-D77B084EB9FB}" presName="spaceRect" presStyleCnt="0"/>
      <dgm:spPr/>
    </dgm:pt>
    <dgm:pt modelId="{DC13AED8-F782-420C-9457-4842530FB5B0}" type="pres">
      <dgm:prSet presAssocID="{DEDA9C59-94A2-408D-89B5-D77B084EB9FB}" presName="textRect" presStyleLbl="revTx" presStyleIdx="1" presStyleCnt="2">
        <dgm:presLayoutVars>
          <dgm:chMax val="1"/>
          <dgm:chPref val="1"/>
        </dgm:presLayoutVars>
      </dgm:prSet>
      <dgm:spPr/>
    </dgm:pt>
  </dgm:ptLst>
  <dgm:cxnLst>
    <dgm:cxn modelId="{34EE5012-F303-4550-BBBF-C6A6DDAC72C9}" type="presOf" srcId="{5AE09E6B-77B6-4F52-821F-5E42C961AB3B}" destId="{E5F71F22-621F-4668-A531-D517A9512240}" srcOrd="0" destOrd="0" presId="urn:microsoft.com/office/officeart/2018/2/layout/IconLabelList"/>
    <dgm:cxn modelId="{810CD919-24DC-497E-BE36-740122E3D789}" type="presOf" srcId="{DEDA9C59-94A2-408D-89B5-D77B084EB9FB}" destId="{DC13AED8-F782-420C-9457-4842530FB5B0}" srcOrd="0" destOrd="0" presId="urn:microsoft.com/office/officeart/2018/2/layout/IconLabelList"/>
    <dgm:cxn modelId="{533928A2-C846-401E-9E45-E7D724333C62}" type="presOf" srcId="{2011A184-98E4-4257-99D1-1B28A4DCEF1A}" destId="{EBC04902-C224-4432-BA76-B87114977DEF}" srcOrd="0" destOrd="0" presId="urn:microsoft.com/office/officeart/2018/2/layout/IconLabelList"/>
    <dgm:cxn modelId="{845440B2-CA81-4FF3-A386-973123C06489}" srcId="{2011A184-98E4-4257-99D1-1B28A4DCEF1A}" destId="{5AE09E6B-77B6-4F52-821F-5E42C961AB3B}" srcOrd="0" destOrd="0" parTransId="{B86B43CC-D737-49AF-9DB4-8D758D9686E5}" sibTransId="{B607D7D1-BAEE-4180-8BEC-5F3B898D4C25}"/>
    <dgm:cxn modelId="{8458D4F7-0324-4E1E-92BB-CF0CC3A0F016}" srcId="{2011A184-98E4-4257-99D1-1B28A4DCEF1A}" destId="{DEDA9C59-94A2-408D-89B5-D77B084EB9FB}" srcOrd="1" destOrd="0" parTransId="{A12FDEE5-A592-4AED-A40F-7EE9FF4CD7A2}" sibTransId="{86265E23-C581-4DB2-B95F-53FD2B44EEDD}"/>
    <dgm:cxn modelId="{945DAA6B-F08D-40BC-B81B-C3724A5C99C1}" type="presParOf" srcId="{EBC04902-C224-4432-BA76-B87114977DEF}" destId="{30B03212-E4C0-458E-85B5-194CD289F569}" srcOrd="0" destOrd="0" presId="urn:microsoft.com/office/officeart/2018/2/layout/IconLabelList"/>
    <dgm:cxn modelId="{0077AD43-3694-4BDE-9005-C8C915DA865C}" type="presParOf" srcId="{30B03212-E4C0-458E-85B5-194CD289F569}" destId="{80A02C69-5FF2-42B0-8A03-3A1C0F780BFB}" srcOrd="0" destOrd="0" presId="urn:microsoft.com/office/officeart/2018/2/layout/IconLabelList"/>
    <dgm:cxn modelId="{2B5C5EAC-FBAA-4F24-B1BD-47C525A966C6}" type="presParOf" srcId="{30B03212-E4C0-458E-85B5-194CD289F569}" destId="{1CD41534-AE36-4735-A7A8-3D820DC6A566}" srcOrd="1" destOrd="0" presId="urn:microsoft.com/office/officeart/2018/2/layout/IconLabelList"/>
    <dgm:cxn modelId="{47C7E2C9-D1F7-439E-B454-232516B2E98D}" type="presParOf" srcId="{30B03212-E4C0-458E-85B5-194CD289F569}" destId="{E5F71F22-621F-4668-A531-D517A9512240}" srcOrd="2" destOrd="0" presId="urn:microsoft.com/office/officeart/2018/2/layout/IconLabelList"/>
    <dgm:cxn modelId="{E95D34EB-DFAE-4232-914A-46CE4A7C2599}" type="presParOf" srcId="{EBC04902-C224-4432-BA76-B87114977DEF}" destId="{62BED978-4ACC-47C2-87F5-D70D95FD6005}" srcOrd="1" destOrd="0" presId="urn:microsoft.com/office/officeart/2018/2/layout/IconLabelList"/>
    <dgm:cxn modelId="{0EFA01C8-E73F-4334-8A0A-894FAA99AACB}" type="presParOf" srcId="{EBC04902-C224-4432-BA76-B87114977DEF}" destId="{DE4D6F09-646D-473D-9BC4-06BB006B788F}" srcOrd="2" destOrd="0" presId="urn:microsoft.com/office/officeart/2018/2/layout/IconLabelList"/>
    <dgm:cxn modelId="{AE05BEDA-9581-4D1B-B005-72E3A660EAF7}" type="presParOf" srcId="{DE4D6F09-646D-473D-9BC4-06BB006B788F}" destId="{4A415023-17D9-4C7B-83BB-0FB9C4894E91}" srcOrd="0" destOrd="0" presId="urn:microsoft.com/office/officeart/2018/2/layout/IconLabelList"/>
    <dgm:cxn modelId="{9C0FAA92-72D7-42A7-B2C0-5DB6AC87E757}" type="presParOf" srcId="{DE4D6F09-646D-473D-9BC4-06BB006B788F}" destId="{5FA4BA47-E90E-4BB2-8532-72C0EE52ED90}" srcOrd="1" destOrd="0" presId="urn:microsoft.com/office/officeart/2018/2/layout/IconLabelList"/>
    <dgm:cxn modelId="{BDD24629-7EB9-4F5F-972F-00ECF31BB781}" type="presParOf" srcId="{DE4D6F09-646D-473D-9BC4-06BB006B788F}" destId="{DC13AED8-F782-420C-9457-4842530FB5B0}" srcOrd="2" destOrd="0" presId="urn:microsoft.com/office/officeart/2018/2/layout/IconLabel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A4F7A6-23A5-D345-8B8F-3ECDE00D11AF}">
      <dsp:nvSpPr>
        <dsp:cNvPr id="0" name=""/>
        <dsp:cNvSpPr/>
      </dsp:nvSpPr>
      <dsp:spPr>
        <a:xfrm>
          <a:off x="1227" y="213139"/>
          <a:ext cx="4309690" cy="273665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3118609-9D09-B94E-BCD6-EDD411FDF844}">
      <dsp:nvSpPr>
        <dsp:cNvPr id="0" name=""/>
        <dsp:cNvSpPr/>
      </dsp:nvSpPr>
      <dsp:spPr>
        <a:xfrm>
          <a:off x="480082" y="668051"/>
          <a:ext cx="4309690" cy="273665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GB" sz="3300" kern="1200"/>
            <a:t>What do I desire for myself?- and why?</a:t>
          </a:r>
          <a:endParaRPr lang="en-US" sz="3300" kern="1200"/>
        </a:p>
      </dsp:txBody>
      <dsp:txXfrm>
        <a:off x="560236" y="748205"/>
        <a:ext cx="4149382" cy="2576345"/>
      </dsp:txXfrm>
    </dsp:sp>
    <dsp:sp modelId="{8A3947A0-967C-874D-A4E9-5C5C5D9A8D09}">
      <dsp:nvSpPr>
        <dsp:cNvPr id="0" name=""/>
        <dsp:cNvSpPr/>
      </dsp:nvSpPr>
      <dsp:spPr>
        <a:xfrm>
          <a:off x="5268627" y="213139"/>
          <a:ext cx="4309690" cy="273665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4765A89-0DB0-AD42-8816-2F330C762FD5}">
      <dsp:nvSpPr>
        <dsp:cNvPr id="0" name=""/>
        <dsp:cNvSpPr/>
      </dsp:nvSpPr>
      <dsp:spPr>
        <a:xfrm>
          <a:off x="5747481" y="668051"/>
          <a:ext cx="4309690" cy="273665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GB" sz="3300" kern="1200"/>
            <a:t>What does ‘success’ mean to me? How does getting what I want relate to my success?</a:t>
          </a:r>
          <a:endParaRPr lang="en-US" sz="3300" kern="1200"/>
        </a:p>
      </dsp:txBody>
      <dsp:txXfrm>
        <a:off x="5827635" y="748205"/>
        <a:ext cx="4149382" cy="257634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BF6929-11B8-40D0-974E-F7B10CD64D4F}">
      <dsp:nvSpPr>
        <dsp:cNvPr id="0" name=""/>
        <dsp:cNvSpPr/>
      </dsp:nvSpPr>
      <dsp:spPr>
        <a:xfrm>
          <a:off x="692367" y="1404"/>
          <a:ext cx="1069048" cy="1069048"/>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1AD766F-82B9-41BA-8CBB-0AC31896E1CF}">
      <dsp:nvSpPr>
        <dsp:cNvPr id="0" name=""/>
        <dsp:cNvSpPr/>
      </dsp:nvSpPr>
      <dsp:spPr>
        <a:xfrm>
          <a:off x="920197" y="229234"/>
          <a:ext cx="613388" cy="61338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BD6E6D7-6F4A-4B80-8F97-B6568C454627}">
      <dsp:nvSpPr>
        <dsp:cNvPr id="0" name=""/>
        <dsp:cNvSpPr/>
      </dsp:nvSpPr>
      <dsp:spPr>
        <a:xfrm>
          <a:off x="350622" y="1403435"/>
          <a:ext cx="1752539" cy="11714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GB" sz="1100" kern="1200"/>
            <a:t>Am I prepared to sacrifice what I love for myself, in order to do what I believe is ‘right’ to benefit others? </a:t>
          </a:r>
          <a:endParaRPr lang="en-US" sz="1100" kern="1200"/>
        </a:p>
      </dsp:txBody>
      <dsp:txXfrm>
        <a:off x="350622" y="1403435"/>
        <a:ext cx="1752539" cy="1171497"/>
      </dsp:txXfrm>
    </dsp:sp>
    <dsp:sp modelId="{01DB5410-BCF3-4D88-9367-C446CA605FE0}">
      <dsp:nvSpPr>
        <dsp:cNvPr id="0" name=""/>
        <dsp:cNvSpPr/>
      </dsp:nvSpPr>
      <dsp:spPr>
        <a:xfrm>
          <a:off x="2751600" y="1404"/>
          <a:ext cx="1069048" cy="1069048"/>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1770A3B-E4B0-49BE-AF5B-38A77E6C9EE1}">
      <dsp:nvSpPr>
        <dsp:cNvPr id="0" name=""/>
        <dsp:cNvSpPr/>
      </dsp:nvSpPr>
      <dsp:spPr>
        <a:xfrm>
          <a:off x="2979430" y="229234"/>
          <a:ext cx="613388" cy="61338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DCCF9D6-EB25-4A15-B0A9-08C27C80D0BF}">
      <dsp:nvSpPr>
        <dsp:cNvPr id="0" name=""/>
        <dsp:cNvSpPr/>
      </dsp:nvSpPr>
      <dsp:spPr>
        <a:xfrm>
          <a:off x="2409855" y="1403435"/>
          <a:ext cx="1752539" cy="11714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GB" sz="1100" kern="1200"/>
            <a:t>Am I ready to put my words into action and use my blessings in a way that helps others/ a Higher Cause than myself?</a:t>
          </a:r>
          <a:endParaRPr lang="en-US" sz="1100" kern="1200"/>
        </a:p>
      </dsp:txBody>
      <dsp:txXfrm>
        <a:off x="2409855" y="1403435"/>
        <a:ext cx="1752539" cy="1171497"/>
      </dsp:txXfrm>
    </dsp:sp>
    <dsp:sp modelId="{52C09341-CFE0-47F1-8A57-4228E1A8D1D2}">
      <dsp:nvSpPr>
        <dsp:cNvPr id="0" name=""/>
        <dsp:cNvSpPr/>
      </dsp:nvSpPr>
      <dsp:spPr>
        <a:xfrm>
          <a:off x="4810833" y="1404"/>
          <a:ext cx="1069048" cy="1069048"/>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214AA25-9716-46B1-BD7F-B31447F4DF77}">
      <dsp:nvSpPr>
        <dsp:cNvPr id="0" name=""/>
        <dsp:cNvSpPr/>
      </dsp:nvSpPr>
      <dsp:spPr>
        <a:xfrm>
          <a:off x="5038664" y="229234"/>
          <a:ext cx="613388" cy="61338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429B260-DD71-4C1F-BA9F-67DD982A5EDF}">
      <dsp:nvSpPr>
        <dsp:cNvPr id="0" name=""/>
        <dsp:cNvSpPr/>
      </dsp:nvSpPr>
      <dsp:spPr>
        <a:xfrm>
          <a:off x="4469088" y="1403435"/>
          <a:ext cx="1752539" cy="11714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GB" sz="1100" kern="1200"/>
            <a:t>Am I willing to accept my own loss in order to be part of a Higher Cause other than myself, and helps others who need my desires more than I do?</a:t>
          </a:r>
          <a:endParaRPr lang="en-US" sz="1100" kern="1200"/>
        </a:p>
      </dsp:txBody>
      <dsp:txXfrm>
        <a:off x="4469088" y="1403435"/>
        <a:ext cx="1752539" cy="1171497"/>
      </dsp:txXfrm>
    </dsp:sp>
    <dsp:sp modelId="{55613F70-CC80-4CF6-B422-0878E18462DB}">
      <dsp:nvSpPr>
        <dsp:cNvPr id="0" name=""/>
        <dsp:cNvSpPr/>
      </dsp:nvSpPr>
      <dsp:spPr>
        <a:xfrm>
          <a:off x="1721983" y="3013067"/>
          <a:ext cx="1069048" cy="1069048"/>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91EB216-992A-445C-B25F-3F6D55B123BE}">
      <dsp:nvSpPr>
        <dsp:cNvPr id="0" name=""/>
        <dsp:cNvSpPr/>
      </dsp:nvSpPr>
      <dsp:spPr>
        <a:xfrm>
          <a:off x="1949813" y="3240897"/>
          <a:ext cx="613388" cy="61338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4B6CEBA-B8E3-42FF-B414-880C11C187B1}">
      <dsp:nvSpPr>
        <dsp:cNvPr id="0" name=""/>
        <dsp:cNvSpPr/>
      </dsp:nvSpPr>
      <dsp:spPr>
        <a:xfrm>
          <a:off x="1380238" y="4415098"/>
          <a:ext cx="1752539" cy="11714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GB" sz="1100" kern="1200"/>
            <a:t>What opportunities are present in my life that can enable me to transform my Greed into acts of selflessness and unconditional love?</a:t>
          </a:r>
          <a:endParaRPr lang="en-US" sz="1100" kern="1200"/>
        </a:p>
      </dsp:txBody>
      <dsp:txXfrm>
        <a:off x="1380238" y="4415098"/>
        <a:ext cx="1752539" cy="1171497"/>
      </dsp:txXfrm>
    </dsp:sp>
    <dsp:sp modelId="{2B5DA05D-1110-4621-A7AC-93D4D875C0BA}">
      <dsp:nvSpPr>
        <dsp:cNvPr id="0" name=""/>
        <dsp:cNvSpPr/>
      </dsp:nvSpPr>
      <dsp:spPr>
        <a:xfrm>
          <a:off x="3781217" y="3013067"/>
          <a:ext cx="1069048" cy="1069048"/>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6E5545F-C572-461D-B10E-E6D6847BA277}">
      <dsp:nvSpPr>
        <dsp:cNvPr id="0" name=""/>
        <dsp:cNvSpPr/>
      </dsp:nvSpPr>
      <dsp:spPr>
        <a:xfrm>
          <a:off x="4009047" y="3240897"/>
          <a:ext cx="613388" cy="613388"/>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3B98533-AD50-45E5-B175-0681023D593E}">
      <dsp:nvSpPr>
        <dsp:cNvPr id="0" name=""/>
        <dsp:cNvSpPr/>
      </dsp:nvSpPr>
      <dsp:spPr>
        <a:xfrm>
          <a:off x="3439472" y="4415098"/>
          <a:ext cx="1752539" cy="11714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GB" sz="1100" kern="1200"/>
            <a:t>Would I be more willing to accept and feel worthy of unconditional love from another, if I understood and experienced this feeling myself?</a:t>
          </a:r>
          <a:endParaRPr lang="en-US" sz="1100" kern="1200"/>
        </a:p>
      </dsp:txBody>
      <dsp:txXfrm>
        <a:off x="3439472" y="4415098"/>
        <a:ext cx="1752539" cy="117149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C71F49-D67A-48B7-8F36-33AE2386B132}">
      <dsp:nvSpPr>
        <dsp:cNvPr id="0" name=""/>
        <dsp:cNvSpPr/>
      </dsp:nvSpPr>
      <dsp:spPr>
        <a:xfrm>
          <a:off x="1519199" y="241833"/>
          <a:ext cx="1944000" cy="1944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4A6BD03-A33D-43E4-9085-879559A0F708}">
      <dsp:nvSpPr>
        <dsp:cNvPr id="0" name=""/>
        <dsp:cNvSpPr/>
      </dsp:nvSpPr>
      <dsp:spPr>
        <a:xfrm>
          <a:off x="331199" y="2656011"/>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pPr>
          <a:r>
            <a:rPr lang="en-GB" sz="2400" kern="1200"/>
            <a:t>How will getting what I desire for myself benefit me?</a:t>
          </a:r>
          <a:endParaRPr lang="en-US" sz="2400" kern="1200"/>
        </a:p>
      </dsp:txBody>
      <dsp:txXfrm>
        <a:off x="331199" y="2656011"/>
        <a:ext cx="4320000" cy="720000"/>
      </dsp:txXfrm>
    </dsp:sp>
    <dsp:sp modelId="{C4C43F1B-DC78-4951-B0B8-C05869F9D117}">
      <dsp:nvSpPr>
        <dsp:cNvPr id="0" name=""/>
        <dsp:cNvSpPr/>
      </dsp:nvSpPr>
      <dsp:spPr>
        <a:xfrm>
          <a:off x="6595199" y="241833"/>
          <a:ext cx="1944000" cy="1944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5802C5F-C3E7-4BB4-BE27-D547CE5A78A4}">
      <dsp:nvSpPr>
        <dsp:cNvPr id="0" name=""/>
        <dsp:cNvSpPr/>
      </dsp:nvSpPr>
      <dsp:spPr>
        <a:xfrm>
          <a:off x="5407199" y="2656011"/>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pPr>
          <a:r>
            <a:rPr lang="en-GB" sz="2400" kern="1200"/>
            <a:t>How will getting what I desire for myself affect other people?</a:t>
          </a:r>
          <a:endParaRPr lang="en-US" sz="2400" kern="1200"/>
        </a:p>
      </dsp:txBody>
      <dsp:txXfrm>
        <a:off x="5407199" y="2656011"/>
        <a:ext cx="4320000" cy="720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3F8CB3-7EC1-46E7-A68F-2604ACB7161C}">
      <dsp:nvSpPr>
        <dsp:cNvPr id="0" name=""/>
        <dsp:cNvSpPr/>
      </dsp:nvSpPr>
      <dsp:spPr>
        <a:xfrm>
          <a:off x="0" y="707092"/>
          <a:ext cx="11407487" cy="1305401"/>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633DB23-8AA4-406F-A00B-4BE5908F3E66}">
      <dsp:nvSpPr>
        <dsp:cNvPr id="0" name=""/>
        <dsp:cNvSpPr/>
      </dsp:nvSpPr>
      <dsp:spPr>
        <a:xfrm>
          <a:off x="394883" y="1000807"/>
          <a:ext cx="717970" cy="71797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E7614E8-439F-4F8B-BEA6-7508116FAE06}">
      <dsp:nvSpPr>
        <dsp:cNvPr id="0" name=""/>
        <dsp:cNvSpPr/>
      </dsp:nvSpPr>
      <dsp:spPr>
        <a:xfrm>
          <a:off x="1507738" y="707092"/>
          <a:ext cx="9899748" cy="1305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155" tIns="138155" rIns="138155" bIns="138155" numCol="1" spcCol="1270" anchor="ctr" anchorCtr="0">
          <a:noAutofit/>
        </a:bodyPr>
        <a:lstStyle/>
        <a:p>
          <a:pPr marL="0" lvl="0" indent="0" algn="l" defTabSz="1066800">
            <a:lnSpc>
              <a:spcPct val="90000"/>
            </a:lnSpc>
            <a:spcBef>
              <a:spcPct val="0"/>
            </a:spcBef>
            <a:spcAft>
              <a:spcPct val="35000"/>
            </a:spcAft>
            <a:buNone/>
          </a:pPr>
          <a:r>
            <a:rPr lang="en-GB" sz="2400" kern="1200"/>
            <a:t>How will getting what I desire for myself make me feel? What emotions do I expect to have? How do I hope and expect these emotions will impact on how I will behave towards others and why?</a:t>
          </a:r>
          <a:endParaRPr lang="en-US" sz="2400" kern="1200"/>
        </a:p>
      </dsp:txBody>
      <dsp:txXfrm>
        <a:off x="1507738" y="707092"/>
        <a:ext cx="9899748" cy="1305401"/>
      </dsp:txXfrm>
    </dsp:sp>
    <dsp:sp modelId="{CC3F9FC0-AF26-4C77-9DE6-8DB36A1A6A2E}">
      <dsp:nvSpPr>
        <dsp:cNvPr id="0" name=""/>
        <dsp:cNvSpPr/>
      </dsp:nvSpPr>
      <dsp:spPr>
        <a:xfrm>
          <a:off x="0" y="2338844"/>
          <a:ext cx="11407487" cy="1305401"/>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EF6A9E2-2799-4484-A15A-806BCBA4D333}">
      <dsp:nvSpPr>
        <dsp:cNvPr id="0" name=""/>
        <dsp:cNvSpPr/>
      </dsp:nvSpPr>
      <dsp:spPr>
        <a:xfrm>
          <a:off x="394883" y="2632559"/>
          <a:ext cx="717970" cy="71797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9C4B116-DDF5-45EA-97A1-9AECFB9044B0}">
      <dsp:nvSpPr>
        <dsp:cNvPr id="0" name=""/>
        <dsp:cNvSpPr/>
      </dsp:nvSpPr>
      <dsp:spPr>
        <a:xfrm>
          <a:off x="1507738" y="2338844"/>
          <a:ext cx="9899748" cy="1305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155" tIns="138155" rIns="138155" bIns="138155" numCol="1" spcCol="1270" anchor="ctr" anchorCtr="0">
          <a:noAutofit/>
        </a:bodyPr>
        <a:lstStyle/>
        <a:p>
          <a:pPr marL="0" lvl="0" indent="0" algn="l" defTabSz="1066800">
            <a:lnSpc>
              <a:spcPct val="90000"/>
            </a:lnSpc>
            <a:spcBef>
              <a:spcPct val="0"/>
            </a:spcBef>
            <a:spcAft>
              <a:spcPct val="35000"/>
            </a:spcAft>
            <a:buNone/>
          </a:pPr>
          <a:r>
            <a:rPr lang="en-GB" sz="2400" kern="1200"/>
            <a:t>How will getting what I desire for myself make others feel?</a:t>
          </a:r>
          <a:endParaRPr lang="en-US" sz="2400" kern="1200"/>
        </a:p>
      </dsp:txBody>
      <dsp:txXfrm>
        <a:off x="1507738" y="2338844"/>
        <a:ext cx="9899748" cy="130540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C73A55-CE53-4792-A9B2-85E407C4FAAE}">
      <dsp:nvSpPr>
        <dsp:cNvPr id="0" name=""/>
        <dsp:cNvSpPr/>
      </dsp:nvSpPr>
      <dsp:spPr>
        <a:xfrm>
          <a:off x="0" y="2319"/>
          <a:ext cx="6572250" cy="1175444"/>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5E9EEB0-7D97-459B-81CE-EF6CA73EA9D8}">
      <dsp:nvSpPr>
        <dsp:cNvPr id="0" name=""/>
        <dsp:cNvSpPr/>
      </dsp:nvSpPr>
      <dsp:spPr>
        <a:xfrm>
          <a:off x="355571" y="266794"/>
          <a:ext cx="646494" cy="64649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DAF0ACB-EDF9-45B1-8D48-57371FEF2276}">
      <dsp:nvSpPr>
        <dsp:cNvPr id="0" name=""/>
        <dsp:cNvSpPr/>
      </dsp:nvSpPr>
      <dsp:spPr>
        <a:xfrm>
          <a:off x="1357638" y="2319"/>
          <a:ext cx="5214611" cy="11754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401" tIns="124401" rIns="124401" bIns="124401" numCol="1" spcCol="1270" anchor="ctr" anchorCtr="0">
          <a:noAutofit/>
        </a:bodyPr>
        <a:lstStyle/>
        <a:p>
          <a:pPr marL="0" lvl="0" indent="0" algn="l" defTabSz="977900">
            <a:lnSpc>
              <a:spcPct val="90000"/>
            </a:lnSpc>
            <a:spcBef>
              <a:spcPct val="0"/>
            </a:spcBef>
            <a:spcAft>
              <a:spcPct val="35000"/>
            </a:spcAft>
            <a:buNone/>
          </a:pPr>
          <a:r>
            <a:rPr lang="en-GB" sz="2200" kern="1200"/>
            <a:t>Do I deserve to have what I desire for myself?- if so- how?</a:t>
          </a:r>
          <a:endParaRPr lang="en-US" sz="2200" kern="1200"/>
        </a:p>
      </dsp:txBody>
      <dsp:txXfrm>
        <a:off x="1357638" y="2319"/>
        <a:ext cx="5214611" cy="1175444"/>
      </dsp:txXfrm>
    </dsp:sp>
    <dsp:sp modelId="{8187E645-1814-4E40-9FF9-DAA904E88AF5}">
      <dsp:nvSpPr>
        <dsp:cNvPr id="0" name=""/>
        <dsp:cNvSpPr/>
      </dsp:nvSpPr>
      <dsp:spPr>
        <a:xfrm>
          <a:off x="0" y="1471624"/>
          <a:ext cx="6572250" cy="1175444"/>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78D60BD-6F0B-45F6-8FB2-F073AC56EB49}">
      <dsp:nvSpPr>
        <dsp:cNvPr id="0" name=""/>
        <dsp:cNvSpPr/>
      </dsp:nvSpPr>
      <dsp:spPr>
        <a:xfrm>
          <a:off x="355571" y="1736099"/>
          <a:ext cx="646494" cy="64649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4E484C2-34D0-41FF-A2E3-04765FA7804C}">
      <dsp:nvSpPr>
        <dsp:cNvPr id="0" name=""/>
        <dsp:cNvSpPr/>
      </dsp:nvSpPr>
      <dsp:spPr>
        <a:xfrm>
          <a:off x="1357638" y="1471624"/>
          <a:ext cx="5214611" cy="11754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401" tIns="124401" rIns="124401" bIns="124401" numCol="1" spcCol="1270" anchor="ctr" anchorCtr="0">
          <a:noAutofit/>
        </a:bodyPr>
        <a:lstStyle/>
        <a:p>
          <a:pPr marL="0" lvl="0" indent="0" algn="l" defTabSz="977900">
            <a:lnSpc>
              <a:spcPct val="90000"/>
            </a:lnSpc>
            <a:spcBef>
              <a:spcPct val="0"/>
            </a:spcBef>
            <a:spcAft>
              <a:spcPct val="35000"/>
            </a:spcAft>
            <a:buNone/>
          </a:pPr>
          <a:r>
            <a:rPr lang="en-GB" sz="2200" kern="1200"/>
            <a:t>Do I deserve to have what I desire for myself, more than others deserve it? If so- how?</a:t>
          </a:r>
          <a:endParaRPr lang="en-US" sz="2200" kern="1200"/>
        </a:p>
      </dsp:txBody>
      <dsp:txXfrm>
        <a:off x="1357638" y="1471624"/>
        <a:ext cx="5214611" cy="1175444"/>
      </dsp:txXfrm>
    </dsp:sp>
    <dsp:sp modelId="{F78A41A7-C726-4E6D-B516-AB4F2FCDA86D}">
      <dsp:nvSpPr>
        <dsp:cNvPr id="0" name=""/>
        <dsp:cNvSpPr/>
      </dsp:nvSpPr>
      <dsp:spPr>
        <a:xfrm>
          <a:off x="0" y="2940930"/>
          <a:ext cx="6572250" cy="1175444"/>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6FD1566-53A6-4F27-8129-9B8CD1B0F848}">
      <dsp:nvSpPr>
        <dsp:cNvPr id="0" name=""/>
        <dsp:cNvSpPr/>
      </dsp:nvSpPr>
      <dsp:spPr>
        <a:xfrm>
          <a:off x="355571" y="3205405"/>
          <a:ext cx="646494" cy="64649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77C28EB-04BF-4E7E-97B3-5E644EE363E9}">
      <dsp:nvSpPr>
        <dsp:cNvPr id="0" name=""/>
        <dsp:cNvSpPr/>
      </dsp:nvSpPr>
      <dsp:spPr>
        <a:xfrm>
          <a:off x="1357638" y="2940930"/>
          <a:ext cx="5214611" cy="11754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401" tIns="124401" rIns="124401" bIns="124401" numCol="1" spcCol="1270" anchor="ctr" anchorCtr="0">
          <a:noAutofit/>
        </a:bodyPr>
        <a:lstStyle/>
        <a:p>
          <a:pPr marL="0" lvl="0" indent="0" algn="l" defTabSz="977900">
            <a:lnSpc>
              <a:spcPct val="90000"/>
            </a:lnSpc>
            <a:spcBef>
              <a:spcPct val="0"/>
            </a:spcBef>
            <a:spcAft>
              <a:spcPct val="35000"/>
            </a:spcAft>
            <a:buNone/>
          </a:pPr>
          <a:r>
            <a:rPr lang="en-GB" sz="2200" kern="1200"/>
            <a:t>Do I ‘need’ what I desire for myself? -if so- how?</a:t>
          </a:r>
          <a:endParaRPr lang="en-US" sz="2200" kern="1200"/>
        </a:p>
      </dsp:txBody>
      <dsp:txXfrm>
        <a:off x="1357638" y="2940930"/>
        <a:ext cx="5214611" cy="1175444"/>
      </dsp:txXfrm>
    </dsp:sp>
    <dsp:sp modelId="{8848B249-C5B5-4911-9B71-600FEAA6D2D2}">
      <dsp:nvSpPr>
        <dsp:cNvPr id="0" name=""/>
        <dsp:cNvSpPr/>
      </dsp:nvSpPr>
      <dsp:spPr>
        <a:xfrm>
          <a:off x="0" y="4410236"/>
          <a:ext cx="6572250" cy="1175444"/>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DD526B3-BF7E-4729-82B7-22BDA9E5FDA7}">
      <dsp:nvSpPr>
        <dsp:cNvPr id="0" name=""/>
        <dsp:cNvSpPr/>
      </dsp:nvSpPr>
      <dsp:spPr>
        <a:xfrm>
          <a:off x="355571" y="4674711"/>
          <a:ext cx="646494" cy="64649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7884138-51EE-4B98-BDF1-2043AC3DC2AA}">
      <dsp:nvSpPr>
        <dsp:cNvPr id="0" name=""/>
        <dsp:cNvSpPr/>
      </dsp:nvSpPr>
      <dsp:spPr>
        <a:xfrm>
          <a:off x="1357638" y="4410236"/>
          <a:ext cx="5214611" cy="11754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401" tIns="124401" rIns="124401" bIns="124401" numCol="1" spcCol="1270" anchor="ctr" anchorCtr="0">
          <a:noAutofit/>
        </a:bodyPr>
        <a:lstStyle/>
        <a:p>
          <a:pPr marL="0" lvl="0" indent="0" algn="l" defTabSz="977900">
            <a:lnSpc>
              <a:spcPct val="90000"/>
            </a:lnSpc>
            <a:spcBef>
              <a:spcPct val="0"/>
            </a:spcBef>
            <a:spcAft>
              <a:spcPct val="35000"/>
            </a:spcAft>
            <a:buNone/>
          </a:pPr>
          <a:r>
            <a:rPr lang="en-GB" sz="2200" kern="1200"/>
            <a:t>What are my needs? Are my needs different to others that I love?- how are they different?</a:t>
          </a:r>
          <a:endParaRPr lang="en-US" sz="2200" kern="1200"/>
        </a:p>
      </dsp:txBody>
      <dsp:txXfrm>
        <a:off x="1357638" y="4410236"/>
        <a:ext cx="5214611" cy="117544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B6A542-8763-1546-B116-F698B415AE69}">
      <dsp:nvSpPr>
        <dsp:cNvPr id="0" name=""/>
        <dsp:cNvSpPr/>
      </dsp:nvSpPr>
      <dsp:spPr>
        <a:xfrm>
          <a:off x="9584" y="0"/>
          <a:ext cx="2864709" cy="3294898"/>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100000"/>
            </a:lnSpc>
            <a:spcBef>
              <a:spcPct val="0"/>
            </a:spcBef>
            <a:spcAft>
              <a:spcPct val="35000"/>
            </a:spcAft>
            <a:buNone/>
          </a:pPr>
          <a:r>
            <a:rPr lang="en-GB" sz="1800" kern="1200"/>
            <a:t>What do I understand by ‘unconditional love?’</a:t>
          </a:r>
          <a:endParaRPr lang="en-US" sz="1800" kern="1200"/>
        </a:p>
      </dsp:txBody>
      <dsp:txXfrm>
        <a:off x="93488" y="83904"/>
        <a:ext cx="2696901" cy="3127090"/>
      </dsp:txXfrm>
    </dsp:sp>
    <dsp:sp modelId="{1DC5D77F-37B1-384B-9F56-B168ACC9AB3F}">
      <dsp:nvSpPr>
        <dsp:cNvPr id="0" name=""/>
        <dsp:cNvSpPr/>
      </dsp:nvSpPr>
      <dsp:spPr>
        <a:xfrm>
          <a:off x="3160765" y="1292224"/>
          <a:ext cx="607318" cy="710448"/>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100000"/>
            </a:lnSpc>
            <a:spcBef>
              <a:spcPct val="0"/>
            </a:spcBef>
            <a:spcAft>
              <a:spcPct val="35000"/>
            </a:spcAft>
            <a:buNone/>
          </a:pPr>
          <a:endParaRPr lang="en-US" sz="1400" kern="1200"/>
        </a:p>
      </dsp:txBody>
      <dsp:txXfrm>
        <a:off x="3160765" y="1434314"/>
        <a:ext cx="425123" cy="426268"/>
      </dsp:txXfrm>
    </dsp:sp>
    <dsp:sp modelId="{40403DE1-F9AF-D344-BF65-C585CE472EA3}">
      <dsp:nvSpPr>
        <dsp:cNvPr id="0" name=""/>
        <dsp:cNvSpPr/>
      </dsp:nvSpPr>
      <dsp:spPr>
        <a:xfrm>
          <a:off x="4020178" y="0"/>
          <a:ext cx="2864709" cy="3294898"/>
        </a:xfrm>
        <a:prstGeom prst="roundRect">
          <a:avLst>
            <a:gd name="adj" fmla="val 10000"/>
          </a:avLst>
        </a:prstGeom>
        <a:solidFill>
          <a:schemeClr val="accent2">
            <a:hueOff val="953895"/>
            <a:satOff val="-21764"/>
            <a:lumOff val="803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100000"/>
            </a:lnSpc>
            <a:spcBef>
              <a:spcPct val="0"/>
            </a:spcBef>
            <a:spcAft>
              <a:spcPct val="35000"/>
            </a:spcAft>
            <a:buNone/>
          </a:pPr>
          <a:r>
            <a:rPr lang="en-GB" sz="1800" kern="1200"/>
            <a:t>Have I ever felt what I understand as ‘unconditional love’ for someone or something? Is this feeling temporary? Or do I still feel it? Has it changed? Does it depend on something else? If so- how can it be unconditional? </a:t>
          </a:r>
          <a:endParaRPr lang="en-US" sz="1800" kern="1200"/>
        </a:p>
      </dsp:txBody>
      <dsp:txXfrm>
        <a:off x="4104082" y="83904"/>
        <a:ext cx="2696901" cy="3127090"/>
      </dsp:txXfrm>
    </dsp:sp>
    <dsp:sp modelId="{889F92C1-1115-4742-8D29-740A9A6C0CAD}">
      <dsp:nvSpPr>
        <dsp:cNvPr id="0" name=""/>
        <dsp:cNvSpPr/>
      </dsp:nvSpPr>
      <dsp:spPr>
        <a:xfrm>
          <a:off x="7171358" y="1292224"/>
          <a:ext cx="607318" cy="710448"/>
        </a:xfrm>
        <a:prstGeom prst="rightArrow">
          <a:avLst>
            <a:gd name="adj1" fmla="val 60000"/>
            <a:gd name="adj2" fmla="val 50000"/>
          </a:avLst>
        </a:prstGeom>
        <a:solidFill>
          <a:schemeClr val="accent2">
            <a:hueOff val="1907789"/>
            <a:satOff val="-43528"/>
            <a:lumOff val="16079"/>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100000"/>
            </a:lnSpc>
            <a:spcBef>
              <a:spcPct val="0"/>
            </a:spcBef>
            <a:spcAft>
              <a:spcPct val="35000"/>
            </a:spcAft>
            <a:buNone/>
          </a:pPr>
          <a:endParaRPr lang="en-US" sz="1400" kern="1200"/>
        </a:p>
      </dsp:txBody>
      <dsp:txXfrm>
        <a:off x="7171358" y="1434314"/>
        <a:ext cx="425123" cy="426268"/>
      </dsp:txXfrm>
    </dsp:sp>
    <dsp:sp modelId="{E785E287-976A-134E-A6AE-45B05C81BCAD}">
      <dsp:nvSpPr>
        <dsp:cNvPr id="0" name=""/>
        <dsp:cNvSpPr/>
      </dsp:nvSpPr>
      <dsp:spPr>
        <a:xfrm>
          <a:off x="8030771" y="0"/>
          <a:ext cx="2864709" cy="3294898"/>
        </a:xfrm>
        <a:prstGeom prst="roundRect">
          <a:avLst>
            <a:gd name="adj" fmla="val 10000"/>
          </a:avLst>
        </a:prstGeom>
        <a:solidFill>
          <a:schemeClr val="accent2">
            <a:hueOff val="1907789"/>
            <a:satOff val="-43528"/>
            <a:lumOff val="1607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100000"/>
            </a:lnSpc>
            <a:spcBef>
              <a:spcPct val="0"/>
            </a:spcBef>
            <a:spcAft>
              <a:spcPct val="35000"/>
            </a:spcAft>
            <a:buNone/>
          </a:pPr>
          <a:r>
            <a:rPr lang="en-GB" sz="1800" kern="1200"/>
            <a:t>Do I allow my unconditional love for someone or something- affect my speech and behaviour in a way that is unjust or untrue? Am I prepared to go against even myself and my unconditional love for someone or something in order to serve Truth?</a:t>
          </a:r>
          <a:endParaRPr lang="en-US" sz="1800" kern="1200"/>
        </a:p>
      </dsp:txBody>
      <dsp:txXfrm>
        <a:off x="8114675" y="83904"/>
        <a:ext cx="2696901" cy="312709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7F08AE-FBAD-44E9-A323-5E7CF2110058}">
      <dsp:nvSpPr>
        <dsp:cNvPr id="0" name=""/>
        <dsp:cNvSpPr/>
      </dsp:nvSpPr>
      <dsp:spPr>
        <a:xfrm>
          <a:off x="1519199" y="241833"/>
          <a:ext cx="1944000" cy="1944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AF603B9-0988-4E69-A978-E5628EC12A06}">
      <dsp:nvSpPr>
        <dsp:cNvPr id="0" name=""/>
        <dsp:cNvSpPr/>
      </dsp:nvSpPr>
      <dsp:spPr>
        <a:xfrm>
          <a:off x="331199" y="2656011"/>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pPr>
          <a:r>
            <a:rPr lang="en-GB" sz="1700" kern="1200"/>
            <a:t>What do I desire for others? Is what I desire for others for their own benefit or for mine? </a:t>
          </a:r>
          <a:endParaRPr lang="en-US" sz="1700" kern="1200"/>
        </a:p>
      </dsp:txBody>
      <dsp:txXfrm>
        <a:off x="331199" y="2656011"/>
        <a:ext cx="4320000" cy="720000"/>
      </dsp:txXfrm>
    </dsp:sp>
    <dsp:sp modelId="{3CC8B71D-E754-4D44-BCFA-516DDD8885E3}">
      <dsp:nvSpPr>
        <dsp:cNvPr id="0" name=""/>
        <dsp:cNvSpPr/>
      </dsp:nvSpPr>
      <dsp:spPr>
        <a:xfrm>
          <a:off x="6595199" y="241833"/>
          <a:ext cx="1944000" cy="1944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D708937-821D-4189-8272-0D5FDCDF065F}">
      <dsp:nvSpPr>
        <dsp:cNvPr id="0" name=""/>
        <dsp:cNvSpPr/>
      </dsp:nvSpPr>
      <dsp:spPr>
        <a:xfrm>
          <a:off x="5407199" y="2656011"/>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pPr>
          <a:r>
            <a:rPr lang="en-GB" sz="1700" kern="1200"/>
            <a:t>Do I love for others what I would love for myself? </a:t>
          </a:r>
          <a:endParaRPr lang="en-US" sz="1700" kern="1200"/>
        </a:p>
      </dsp:txBody>
      <dsp:txXfrm>
        <a:off x="5407199" y="2656011"/>
        <a:ext cx="4320000" cy="72000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59E3A6-1D89-4C45-9ACE-BE2291428882}">
      <dsp:nvSpPr>
        <dsp:cNvPr id="0" name=""/>
        <dsp:cNvSpPr/>
      </dsp:nvSpPr>
      <dsp:spPr>
        <a:xfrm>
          <a:off x="1519199" y="241833"/>
          <a:ext cx="1944000" cy="1944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1A59818-BEA8-4B27-B05C-75DDC8BACBFA}">
      <dsp:nvSpPr>
        <dsp:cNvPr id="0" name=""/>
        <dsp:cNvSpPr/>
      </dsp:nvSpPr>
      <dsp:spPr>
        <a:xfrm>
          <a:off x="331199" y="2656011"/>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pPr>
          <a:r>
            <a:rPr lang="en-GB" sz="1800" kern="1200"/>
            <a:t>How does it make me feel when I see that others get what I wanted for myself? </a:t>
          </a:r>
          <a:endParaRPr lang="en-US" sz="1800" kern="1200"/>
        </a:p>
      </dsp:txBody>
      <dsp:txXfrm>
        <a:off x="331199" y="2656011"/>
        <a:ext cx="4320000" cy="720000"/>
      </dsp:txXfrm>
    </dsp:sp>
    <dsp:sp modelId="{0A7D70A7-D813-4B39-AA31-6D9D405D7914}">
      <dsp:nvSpPr>
        <dsp:cNvPr id="0" name=""/>
        <dsp:cNvSpPr/>
      </dsp:nvSpPr>
      <dsp:spPr>
        <a:xfrm>
          <a:off x="6595199" y="241833"/>
          <a:ext cx="1944000" cy="1944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2FD8F08-D587-4048-A78F-FF1B1D082D69}">
      <dsp:nvSpPr>
        <dsp:cNvPr id="0" name=""/>
        <dsp:cNvSpPr/>
      </dsp:nvSpPr>
      <dsp:spPr>
        <a:xfrm>
          <a:off x="5407199" y="2656011"/>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pPr>
          <a:r>
            <a:rPr lang="en-GB" sz="1800" kern="1200"/>
            <a:t>How does It make me feel to know that others have their basic needs met?</a:t>
          </a:r>
          <a:endParaRPr lang="en-US" sz="1800" kern="1200"/>
        </a:p>
      </dsp:txBody>
      <dsp:txXfrm>
        <a:off x="5407199" y="2656011"/>
        <a:ext cx="4320000" cy="72000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20369B-DFCF-434E-B25E-1F369E8E4A5B}">
      <dsp:nvSpPr>
        <dsp:cNvPr id="0" name=""/>
        <dsp:cNvSpPr/>
      </dsp:nvSpPr>
      <dsp:spPr>
        <a:xfrm>
          <a:off x="1519199" y="241833"/>
          <a:ext cx="1944000" cy="1944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6341A17-C231-4210-9270-05613F574B1C}">
      <dsp:nvSpPr>
        <dsp:cNvPr id="0" name=""/>
        <dsp:cNvSpPr/>
      </dsp:nvSpPr>
      <dsp:spPr>
        <a:xfrm>
          <a:off x="331199" y="2656011"/>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pPr>
          <a:r>
            <a:rPr lang="en-GB" sz="1700" kern="1200"/>
            <a:t>How does it make me feel that others have beyond their needs, but also their ‘wants’ and desires too?</a:t>
          </a:r>
          <a:endParaRPr lang="en-US" sz="1700" kern="1200"/>
        </a:p>
      </dsp:txBody>
      <dsp:txXfrm>
        <a:off x="331199" y="2656011"/>
        <a:ext cx="4320000" cy="720000"/>
      </dsp:txXfrm>
    </dsp:sp>
    <dsp:sp modelId="{E7D8B3FC-D1C5-4FB4-8B55-94449F4DD951}">
      <dsp:nvSpPr>
        <dsp:cNvPr id="0" name=""/>
        <dsp:cNvSpPr/>
      </dsp:nvSpPr>
      <dsp:spPr>
        <a:xfrm>
          <a:off x="6595199" y="241833"/>
          <a:ext cx="1944000" cy="1944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C3A2D97-41FE-4C2F-9D2C-D9E7F8F17058}">
      <dsp:nvSpPr>
        <dsp:cNvPr id="0" name=""/>
        <dsp:cNvSpPr/>
      </dsp:nvSpPr>
      <dsp:spPr>
        <a:xfrm>
          <a:off x="5407199" y="2656011"/>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pPr>
          <a:r>
            <a:rPr lang="en-GB" sz="1700" kern="1200"/>
            <a:t>How does it make me feel to see others ‘take’ from others what is not rightly theirs in order to get what they want?</a:t>
          </a:r>
          <a:endParaRPr lang="en-US" sz="1700" kern="1200"/>
        </a:p>
      </dsp:txBody>
      <dsp:txXfrm>
        <a:off x="5407199" y="2656011"/>
        <a:ext cx="4320000" cy="72000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A02C69-5FF2-42B0-8A03-3A1C0F780BFB}">
      <dsp:nvSpPr>
        <dsp:cNvPr id="0" name=""/>
        <dsp:cNvSpPr/>
      </dsp:nvSpPr>
      <dsp:spPr>
        <a:xfrm>
          <a:off x="1519199" y="241833"/>
          <a:ext cx="1944000" cy="1944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5F71F22-621F-4668-A531-D517A9512240}">
      <dsp:nvSpPr>
        <dsp:cNvPr id="0" name=""/>
        <dsp:cNvSpPr/>
      </dsp:nvSpPr>
      <dsp:spPr>
        <a:xfrm>
          <a:off x="331199" y="2656011"/>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pPr>
          <a:r>
            <a:rPr lang="en-GB" sz="1700" kern="1200"/>
            <a:t>What is more important to me- to be loved unconditionally, or to love others unconditionally? And why?</a:t>
          </a:r>
          <a:endParaRPr lang="en-US" sz="1700" kern="1200"/>
        </a:p>
      </dsp:txBody>
      <dsp:txXfrm>
        <a:off x="331199" y="2656011"/>
        <a:ext cx="4320000" cy="720000"/>
      </dsp:txXfrm>
    </dsp:sp>
    <dsp:sp modelId="{4A415023-17D9-4C7B-83BB-0FB9C4894E91}">
      <dsp:nvSpPr>
        <dsp:cNvPr id="0" name=""/>
        <dsp:cNvSpPr/>
      </dsp:nvSpPr>
      <dsp:spPr>
        <a:xfrm>
          <a:off x="6595199" y="241833"/>
          <a:ext cx="1944000" cy="1944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C13AED8-F782-420C-9457-4842530FB5B0}">
      <dsp:nvSpPr>
        <dsp:cNvPr id="0" name=""/>
        <dsp:cNvSpPr/>
      </dsp:nvSpPr>
      <dsp:spPr>
        <a:xfrm>
          <a:off x="5407199" y="2656011"/>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pPr>
          <a:r>
            <a:rPr lang="en-GB" sz="1700" kern="1200"/>
            <a:t>Do I expect others to treat me right, even if they do not love me? Do I do what I believe to be true, even if it goes against my greed?  </a:t>
          </a:r>
          <a:endParaRPr lang="en-US" sz="1700" kern="1200"/>
        </a:p>
      </dsp:txBody>
      <dsp:txXfrm>
        <a:off x="5407199" y="2656011"/>
        <a:ext cx="4320000" cy="72000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7.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8.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9.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GB"/>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6B2124BB-5259-564F-B126-FCE284FB5E0A}" type="datetimeFigureOut">
              <a:rPr lang="en-US" smtClean="0"/>
              <a:t>1/25/21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0E6C2F7D-6F8E-9B47-B9F4-EC4CE91043A2}" type="slidenum">
              <a:rPr lang="en-US" smtClean="0"/>
              <a:t>‹#›</a:t>
            </a:fld>
            <a:endParaRPr lang="en-US"/>
          </a:p>
        </p:txBody>
      </p:sp>
    </p:spTree>
    <p:extLst>
      <p:ext uri="{BB962C8B-B14F-4D97-AF65-F5344CB8AC3E}">
        <p14:creationId xmlns:p14="http://schemas.microsoft.com/office/powerpoint/2010/main" val="28573173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6B2124BB-5259-564F-B126-FCE284FB5E0A}" type="datetimeFigureOut">
              <a:rPr lang="en-US" smtClean="0"/>
              <a:t>1/25/21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6C2F7D-6F8E-9B47-B9F4-EC4CE91043A2}" type="slidenum">
              <a:rPr lang="en-US" smtClean="0"/>
              <a:t>‹#›</a:t>
            </a:fld>
            <a:endParaRPr lang="en-US"/>
          </a:p>
        </p:txBody>
      </p:sp>
    </p:spTree>
    <p:extLst>
      <p:ext uri="{BB962C8B-B14F-4D97-AF65-F5344CB8AC3E}">
        <p14:creationId xmlns:p14="http://schemas.microsoft.com/office/powerpoint/2010/main" val="24030745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6B2124BB-5259-564F-B126-FCE284FB5E0A}" type="datetimeFigureOut">
              <a:rPr lang="en-US" smtClean="0"/>
              <a:t>1/25/21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6C2F7D-6F8E-9B47-B9F4-EC4CE91043A2}" type="slidenum">
              <a:rPr lang="en-US" smtClean="0"/>
              <a:t>‹#›</a:t>
            </a:fld>
            <a:endParaRPr lang="en-US"/>
          </a:p>
        </p:txBody>
      </p:sp>
    </p:spTree>
    <p:extLst>
      <p:ext uri="{BB962C8B-B14F-4D97-AF65-F5344CB8AC3E}">
        <p14:creationId xmlns:p14="http://schemas.microsoft.com/office/powerpoint/2010/main" val="32831330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6B2124BB-5259-564F-B126-FCE284FB5E0A}" type="datetimeFigureOut">
              <a:rPr lang="en-US" smtClean="0"/>
              <a:t>1/25/21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6C2F7D-6F8E-9B47-B9F4-EC4CE91043A2}" type="slidenum">
              <a:rPr lang="en-US" smtClean="0"/>
              <a:t>‹#›</a:t>
            </a:fld>
            <a:endParaRPr lang="en-US"/>
          </a:p>
        </p:txBody>
      </p:sp>
    </p:spTree>
    <p:extLst>
      <p:ext uri="{BB962C8B-B14F-4D97-AF65-F5344CB8AC3E}">
        <p14:creationId xmlns:p14="http://schemas.microsoft.com/office/powerpoint/2010/main" val="1481969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GB"/>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6B2124BB-5259-564F-B126-FCE284FB5E0A}" type="datetimeFigureOut">
              <a:rPr lang="en-US" smtClean="0"/>
              <a:t>1/25/21</a:t>
            </a:fld>
            <a:endParaRPr lang="en-US"/>
          </a:p>
        </p:txBody>
      </p:sp>
      <p:sp>
        <p:nvSpPr>
          <p:cNvPr id="5" name="Footer Placeholder 4"/>
          <p:cNvSpPr>
            <a:spLocks noGrp="1"/>
          </p:cNvSpPr>
          <p:nvPr>
            <p:ph type="ftr" sz="quarter" idx="11"/>
          </p:nvPr>
        </p:nvSpPr>
        <p:spPr>
          <a:xfrm>
            <a:off x="2182708" y="6272784"/>
            <a:ext cx="6327648" cy="365125"/>
          </a:xfrm>
        </p:spPr>
        <p:txBody>
          <a:bodyPr/>
          <a:lstStyle/>
          <a:p>
            <a:endParaRPr lang="en-US"/>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0E6C2F7D-6F8E-9B47-B9F4-EC4CE91043A2}" type="slidenum">
              <a:rPr lang="en-US" smtClean="0"/>
              <a:t>‹#›</a:t>
            </a:fld>
            <a:endParaRPr lang="en-US"/>
          </a:p>
        </p:txBody>
      </p:sp>
    </p:spTree>
    <p:extLst>
      <p:ext uri="{BB962C8B-B14F-4D97-AF65-F5344CB8AC3E}">
        <p14:creationId xmlns:p14="http://schemas.microsoft.com/office/powerpoint/2010/main" val="29046335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6B2124BB-5259-564F-B126-FCE284FB5E0A}" type="datetimeFigureOut">
              <a:rPr lang="en-US" smtClean="0"/>
              <a:t>1/25/21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6C2F7D-6F8E-9B47-B9F4-EC4CE91043A2}" type="slidenum">
              <a:rPr lang="en-US" smtClean="0"/>
              <a:t>‹#›</a:t>
            </a:fld>
            <a:endParaRPr lang="en-US"/>
          </a:p>
        </p:txBody>
      </p:sp>
    </p:spTree>
    <p:extLst>
      <p:ext uri="{BB962C8B-B14F-4D97-AF65-F5344CB8AC3E}">
        <p14:creationId xmlns:p14="http://schemas.microsoft.com/office/powerpoint/2010/main" val="7848033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6B2124BB-5259-564F-B126-FCE284FB5E0A}" type="datetimeFigureOut">
              <a:rPr lang="en-US" smtClean="0"/>
              <a:t>1/25/21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E6C2F7D-6F8E-9B47-B9F4-EC4CE91043A2}" type="slidenum">
              <a:rPr lang="en-US" smtClean="0"/>
              <a:t>‹#›</a:t>
            </a:fld>
            <a:endParaRPr lang="en-US"/>
          </a:p>
        </p:txBody>
      </p:sp>
      <p:sp>
        <p:nvSpPr>
          <p:cNvPr id="10" name="Title 9"/>
          <p:cNvSpPr>
            <a:spLocks noGrp="1"/>
          </p:cNvSpPr>
          <p:nvPr>
            <p:ph type="title"/>
          </p:nvPr>
        </p:nvSpPr>
        <p:spPr/>
        <p:txBody>
          <a:bodyPr/>
          <a:lstStyle/>
          <a:p>
            <a:r>
              <a:rPr lang="en-GB"/>
              <a:t>Click to edit Master title style</a:t>
            </a:r>
            <a:endParaRPr lang="en-US" dirty="0"/>
          </a:p>
        </p:txBody>
      </p:sp>
    </p:spTree>
    <p:extLst>
      <p:ext uri="{BB962C8B-B14F-4D97-AF65-F5344CB8AC3E}">
        <p14:creationId xmlns:p14="http://schemas.microsoft.com/office/powerpoint/2010/main" val="30176733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B2124BB-5259-564F-B126-FCE284FB5E0A}" type="datetimeFigureOut">
              <a:rPr lang="en-US" smtClean="0"/>
              <a:t>1/25/21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E6C2F7D-6F8E-9B47-B9F4-EC4CE91043A2}" type="slidenum">
              <a:rPr lang="en-US" smtClean="0"/>
              <a:t>‹#›</a:t>
            </a:fld>
            <a:endParaRPr lang="en-US"/>
          </a:p>
        </p:txBody>
      </p:sp>
      <p:sp>
        <p:nvSpPr>
          <p:cNvPr id="6" name="Title 5"/>
          <p:cNvSpPr>
            <a:spLocks noGrp="1"/>
          </p:cNvSpPr>
          <p:nvPr>
            <p:ph type="title"/>
          </p:nvPr>
        </p:nvSpPr>
        <p:spPr/>
        <p:txBody>
          <a:bodyPr/>
          <a:lstStyle/>
          <a:p>
            <a:r>
              <a:rPr lang="en-GB"/>
              <a:t>Click to edit Master title style</a:t>
            </a:r>
            <a:endParaRPr lang="en-US"/>
          </a:p>
        </p:txBody>
      </p:sp>
    </p:spTree>
    <p:extLst>
      <p:ext uri="{BB962C8B-B14F-4D97-AF65-F5344CB8AC3E}">
        <p14:creationId xmlns:p14="http://schemas.microsoft.com/office/powerpoint/2010/main" val="38421545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2124BB-5259-564F-B126-FCE284FB5E0A}" type="datetimeFigureOut">
              <a:rPr lang="en-US" smtClean="0"/>
              <a:t>1/25/21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E6C2F7D-6F8E-9B47-B9F4-EC4CE91043A2}" type="slidenum">
              <a:rPr lang="en-US" smtClean="0"/>
              <a:t>‹#›</a:t>
            </a:fld>
            <a:endParaRPr lang="en-US"/>
          </a:p>
        </p:txBody>
      </p:sp>
    </p:spTree>
    <p:extLst>
      <p:ext uri="{BB962C8B-B14F-4D97-AF65-F5344CB8AC3E}">
        <p14:creationId xmlns:p14="http://schemas.microsoft.com/office/powerpoint/2010/main" val="10785646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GB"/>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6B2124BB-5259-564F-B126-FCE284FB5E0A}" type="datetimeFigureOut">
              <a:rPr lang="en-US" smtClean="0"/>
              <a:t>1/25/21</a:t>
            </a:fld>
            <a:endParaRPr lang="en-US"/>
          </a:p>
        </p:txBody>
      </p:sp>
      <p:sp>
        <p:nvSpPr>
          <p:cNvPr id="6" name="Footer Placeholder 5"/>
          <p:cNvSpPr>
            <a:spLocks noGrp="1"/>
          </p:cNvSpPr>
          <p:nvPr>
            <p:ph type="ftr" sz="quarter" idx="11"/>
          </p:nvPr>
        </p:nvSpPr>
        <p:spPr/>
        <p:txBody>
          <a:bodyPr/>
          <a:lstStyle/>
          <a:p>
            <a:endParaRPr lang="en-US"/>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p:txBody>
          <a:bodyPr/>
          <a:lstStyle/>
          <a:p>
            <a:fld id="{0E6C2F7D-6F8E-9B47-B9F4-EC4CE91043A2}" type="slidenum">
              <a:rPr lang="en-US" smtClean="0"/>
              <a:t>‹#›</a:t>
            </a:fld>
            <a:endParaRPr lang="en-US"/>
          </a:p>
        </p:txBody>
      </p:sp>
    </p:spTree>
    <p:extLst>
      <p:ext uri="{BB962C8B-B14F-4D97-AF65-F5344CB8AC3E}">
        <p14:creationId xmlns:p14="http://schemas.microsoft.com/office/powerpoint/2010/main" val="25407392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GB"/>
              <a:t>Click to edit Master title style</a:t>
            </a:r>
            <a:endParaRPr lang="en-US" dirty="0"/>
          </a:p>
        </p:txBody>
      </p:sp>
      <p:sp>
        <p:nvSpPr>
          <p:cNvPr id="3" name="Picture Placeholder 2"/>
          <p:cNvSpPr>
            <a:spLocks noGrp="1"/>
          </p:cNvSpPr>
          <p:nvPr>
            <p:ph type="pic" idx="1"/>
          </p:nvPr>
        </p:nvSpPr>
        <p:spPr>
          <a:xfrm>
            <a:off x="0" y="0"/>
            <a:ext cx="8303740" cy="6858000"/>
          </a:xfrm>
          <a:solidFill>
            <a:schemeClr val="tx2">
              <a:lumMod val="20000"/>
              <a:lumOff val="80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6B2124BB-5259-564F-B126-FCE284FB5E0A}" type="datetimeFigureOut">
              <a:rPr lang="en-US" smtClean="0"/>
              <a:t>1/25/21</a:t>
            </a:fld>
            <a:endParaRPr lang="en-US"/>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p:txBody>
          <a:bodyPr/>
          <a:lstStyle/>
          <a:p>
            <a:fld id="{0E6C2F7D-6F8E-9B47-B9F4-EC4CE91043A2}" type="slidenum">
              <a:rPr lang="en-US" smtClean="0"/>
              <a:t>‹#›</a:t>
            </a:fld>
            <a:endParaRPr lang="en-US"/>
          </a:p>
        </p:txBody>
      </p:sp>
    </p:spTree>
    <p:extLst>
      <p:ext uri="{BB962C8B-B14F-4D97-AF65-F5344CB8AC3E}">
        <p14:creationId xmlns:p14="http://schemas.microsoft.com/office/powerpoint/2010/main" val="10322249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6B2124BB-5259-564F-B126-FCE284FB5E0A}" type="datetimeFigureOut">
              <a:rPr lang="en-US" smtClean="0"/>
              <a:t>1/25/21</a:t>
            </a:fld>
            <a:endParaRPr lang="en-US"/>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0E6C2F7D-6F8E-9B47-B9F4-EC4CE91043A2}" type="slidenum">
              <a:rPr lang="en-US" smtClean="0"/>
              <a:t>‹#›</a:t>
            </a:fld>
            <a:endParaRPr lang="en-US"/>
          </a:p>
        </p:txBody>
      </p:sp>
    </p:spTree>
    <p:extLst>
      <p:ext uri="{BB962C8B-B14F-4D97-AF65-F5344CB8AC3E}">
        <p14:creationId xmlns:p14="http://schemas.microsoft.com/office/powerpoint/2010/main" val="318592282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24.jpeg"/></Relationships>
</file>

<file path=ppt/slides/_rels/slide11.xml.rels><?xml version="1.0" encoding="UTF-8" standalone="yes"?>
<Relationships xmlns="http://schemas.openxmlformats.org/package/2006/relationships"><Relationship Id="rId8" Type="http://schemas.openxmlformats.org/officeDocument/2006/relationships/diagramQuickStyle" Target="../diagrams/quickStyle5.xml"/><Relationship Id="rId3" Type="http://schemas.microsoft.com/office/2007/relationships/hdphoto" Target="../media/hdphoto2.wdp"/><Relationship Id="rId7" Type="http://schemas.openxmlformats.org/officeDocument/2006/relationships/diagramLayout" Target="../diagrams/layout5.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Data" Target="../diagrams/data5.xml"/><Relationship Id="rId5" Type="http://schemas.microsoft.com/office/2007/relationships/hdphoto" Target="../media/hdphoto1.wdp"/><Relationship Id="rId10" Type="http://schemas.microsoft.com/office/2007/relationships/diagramDrawing" Target="../diagrams/drawing5.xml"/><Relationship Id="rId4" Type="http://schemas.openxmlformats.org/officeDocument/2006/relationships/image" Target="../media/image2.png"/><Relationship Id="rId9" Type="http://schemas.openxmlformats.org/officeDocument/2006/relationships/diagramColors" Target="../diagrams/colors5.xml"/></Relationships>
</file>

<file path=ppt/slides/_rels/slide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25.jpeg"/></Relationships>
</file>

<file path=ppt/slides/_rels/slide1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26.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microsoft.com/office/2007/relationships/hdphoto" Target="../media/hdphoto2.wdp"/><Relationship Id="rId7" Type="http://schemas.openxmlformats.org/officeDocument/2006/relationships/diagramColors" Target="../diagrams/colors1.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27.jpeg"/></Relationships>
</file>

<file path=ppt/slides/_rels/slide2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28.jpeg"/></Relationships>
</file>

<file path=ppt/slides/_rels/slide24.xml.rels><?xml version="1.0" encoding="UTF-8" standalone="yes"?>
<Relationships xmlns="http://schemas.openxmlformats.org/package/2006/relationships"><Relationship Id="rId8" Type="http://schemas.microsoft.com/office/2007/relationships/diagramDrawing" Target="../diagrams/drawing6.xml"/><Relationship Id="rId3" Type="http://schemas.microsoft.com/office/2007/relationships/hdphoto" Target="../media/hdphoto2.wdp"/><Relationship Id="rId7" Type="http://schemas.openxmlformats.org/officeDocument/2006/relationships/diagramColors" Target="../diagrams/colors6.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25.xml.rels><?xml version="1.0" encoding="UTF-8" standalone="yes"?>
<Relationships xmlns="http://schemas.openxmlformats.org/package/2006/relationships"><Relationship Id="rId8" Type="http://schemas.microsoft.com/office/2007/relationships/diagramDrawing" Target="../diagrams/drawing7.xml"/><Relationship Id="rId3" Type="http://schemas.microsoft.com/office/2007/relationships/hdphoto" Target="../media/hdphoto2.wdp"/><Relationship Id="rId7" Type="http://schemas.openxmlformats.org/officeDocument/2006/relationships/diagramColors" Target="../diagrams/colors7.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2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37.jpeg"/></Relationships>
</file>

<file path=ppt/slides/_rels/slide27.xml.rels><?xml version="1.0" encoding="UTF-8" standalone="yes"?>
<Relationships xmlns="http://schemas.openxmlformats.org/package/2006/relationships"><Relationship Id="rId8" Type="http://schemas.microsoft.com/office/2007/relationships/diagramDrawing" Target="../diagrams/drawing8.xml"/><Relationship Id="rId3" Type="http://schemas.microsoft.com/office/2007/relationships/hdphoto" Target="../media/hdphoto2.wdp"/><Relationship Id="rId7" Type="http://schemas.openxmlformats.org/officeDocument/2006/relationships/diagramColors" Target="../diagrams/colors8.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microsoft.com/office/2007/relationships/diagramDrawing" Target="../diagrams/drawing2.xml"/><Relationship Id="rId3" Type="http://schemas.microsoft.com/office/2007/relationships/hdphoto" Target="../media/hdphoto2.wdp"/><Relationship Id="rId7" Type="http://schemas.openxmlformats.org/officeDocument/2006/relationships/diagramColors" Target="../diagrams/colors2.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3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42.jpeg"/></Relationships>
</file>

<file path=ppt/slides/_rels/slide3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26.jpeg"/><Relationship Id="rId1" Type="http://schemas.openxmlformats.org/officeDocument/2006/relationships/slideLayout" Target="../slideLayouts/slideLayout2.xml"/><Relationship Id="rId5" Type="http://schemas.openxmlformats.org/officeDocument/2006/relationships/image" Target="../media/image2.png"/><Relationship Id="rId4" Type="http://schemas.microsoft.com/office/2007/relationships/hdphoto" Target="../media/hdphoto2.wdp"/></Relationships>
</file>

<file path=ppt/slides/_rels/slide33.xml.rels><?xml version="1.0" encoding="UTF-8" standalone="yes"?>
<Relationships xmlns="http://schemas.openxmlformats.org/package/2006/relationships"><Relationship Id="rId8" Type="http://schemas.microsoft.com/office/2007/relationships/diagramDrawing" Target="../diagrams/drawing9.xml"/><Relationship Id="rId3" Type="http://schemas.microsoft.com/office/2007/relationships/hdphoto" Target="../media/hdphoto2.wdp"/><Relationship Id="rId7" Type="http://schemas.openxmlformats.org/officeDocument/2006/relationships/diagramColors" Target="../diagrams/colors9.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34.xml.rels><?xml version="1.0" encoding="UTF-8" standalone="yes"?>
<Relationships xmlns="http://schemas.openxmlformats.org/package/2006/relationships"><Relationship Id="rId8" Type="http://schemas.openxmlformats.org/officeDocument/2006/relationships/diagramColors" Target="../diagrams/colors10.xml"/><Relationship Id="rId3" Type="http://schemas.microsoft.com/office/2007/relationships/hdphoto" Target="../media/hdphoto2.wdp"/><Relationship Id="rId7" Type="http://schemas.openxmlformats.org/officeDocument/2006/relationships/diagramQuickStyle" Target="../diagrams/quickStyle10.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Layout" Target="../diagrams/layout10.xml"/><Relationship Id="rId5" Type="http://schemas.openxmlformats.org/officeDocument/2006/relationships/diagramData" Target="../diagrams/data10.xml"/><Relationship Id="rId4" Type="http://schemas.openxmlformats.org/officeDocument/2006/relationships/image" Target="../media/image2.png"/><Relationship Id="rId9" Type="http://schemas.microsoft.com/office/2007/relationships/diagramDrawing" Target="../diagrams/drawing1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0.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4.xml"/><Relationship Id="rId3" Type="http://schemas.microsoft.com/office/2007/relationships/hdphoto" Target="../media/hdphoto2.wdp"/><Relationship Id="rId7" Type="http://schemas.openxmlformats.org/officeDocument/2006/relationships/diagramQuickStyle" Target="../diagrams/quickStyle4.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image" Target="../media/image2.png"/><Relationship Id="rId9" Type="http://schemas.microsoft.com/office/2007/relationships/diagramDrawing" Target="../diagrams/drawing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9A1D830-E73C-47A9-A534-323CEEFF5B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F69FBEC-4C47-4288-962D-3FC20C79F3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A5C2D03-9542-034C-B0DE-64FFA1FFF1A2}"/>
              </a:ext>
            </a:extLst>
          </p:cNvPr>
          <p:cNvSpPr>
            <a:spLocks noGrp="1"/>
          </p:cNvSpPr>
          <p:nvPr>
            <p:ph type="ctrTitle"/>
          </p:nvPr>
        </p:nvSpPr>
        <p:spPr>
          <a:xfrm>
            <a:off x="7534654" y="702365"/>
            <a:ext cx="3896264" cy="3765666"/>
          </a:xfrm>
        </p:spPr>
        <p:txBody>
          <a:bodyPr anchor="b">
            <a:normAutofit/>
          </a:bodyPr>
          <a:lstStyle/>
          <a:p>
            <a:r>
              <a:rPr lang="en-US" sz="7200"/>
              <a:t>My Greed</a:t>
            </a:r>
          </a:p>
        </p:txBody>
      </p:sp>
      <p:sp>
        <p:nvSpPr>
          <p:cNvPr id="3" name="Subtitle 2">
            <a:extLst>
              <a:ext uri="{FF2B5EF4-FFF2-40B4-BE49-F238E27FC236}">
                <a16:creationId xmlns:a16="http://schemas.microsoft.com/office/drawing/2014/main" id="{696B2921-546B-8D45-B561-93AD33DF5A05}"/>
              </a:ext>
            </a:extLst>
          </p:cNvPr>
          <p:cNvSpPr>
            <a:spLocks noGrp="1"/>
          </p:cNvSpPr>
          <p:nvPr>
            <p:ph type="subTitle" idx="1"/>
          </p:nvPr>
        </p:nvSpPr>
        <p:spPr>
          <a:xfrm>
            <a:off x="7534652" y="4389120"/>
            <a:ext cx="3867073" cy="1069848"/>
          </a:xfrm>
        </p:spPr>
        <p:txBody>
          <a:bodyPr>
            <a:normAutofit/>
          </a:bodyPr>
          <a:lstStyle/>
          <a:p>
            <a:r>
              <a:rPr lang="en-US" dirty="0"/>
              <a:t>My Responsibility</a:t>
            </a:r>
          </a:p>
        </p:txBody>
      </p:sp>
      <p:pic>
        <p:nvPicPr>
          <p:cNvPr id="5" name="Picture 4">
            <a:extLst>
              <a:ext uri="{FF2B5EF4-FFF2-40B4-BE49-F238E27FC236}">
                <a16:creationId xmlns:a16="http://schemas.microsoft.com/office/drawing/2014/main" id="{CCBCE164-482F-4600-A063-30D7D788A389}"/>
              </a:ext>
            </a:extLst>
          </p:cNvPr>
          <p:cNvPicPr>
            <a:picLocks noChangeAspect="1"/>
          </p:cNvPicPr>
          <p:nvPr/>
        </p:nvPicPr>
        <p:blipFill rotWithShape="1">
          <a:blip r:embed="rId4"/>
          <a:srcRect l="13073" r="19757" b="-1"/>
          <a:stretch/>
        </p:blipFill>
        <p:spPr>
          <a:xfrm>
            <a:off x="20" y="10"/>
            <a:ext cx="6901088" cy="6857990"/>
          </a:xfrm>
          <a:prstGeom prst="rect">
            <a:avLst/>
          </a:prstGeom>
        </p:spPr>
      </p:pic>
      <p:grpSp>
        <p:nvGrpSpPr>
          <p:cNvPr id="13" name="Group 12">
            <a:extLst>
              <a:ext uri="{FF2B5EF4-FFF2-40B4-BE49-F238E27FC236}">
                <a16:creationId xmlns:a16="http://schemas.microsoft.com/office/drawing/2014/main" id="{54F6FC82-E588-4DA0-8096-0C3BD54F17B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4" y="6229681"/>
            <a:ext cx="457200" cy="457200"/>
            <a:chOff x="11361456" y="6195813"/>
            <a:chExt cx="548640" cy="548640"/>
          </a:xfrm>
        </p:grpSpPr>
        <p:sp>
          <p:nvSpPr>
            <p:cNvPr id="14" name="Oval 13">
              <a:extLst>
                <a:ext uri="{FF2B5EF4-FFF2-40B4-BE49-F238E27FC236}">
                  <a16:creationId xmlns:a16="http://schemas.microsoft.com/office/drawing/2014/main" id="{E8898E90-044F-45FF-8B4D-CE0F6A630A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5" name="Oval 14">
              <a:extLst>
                <a:ext uri="{FF2B5EF4-FFF2-40B4-BE49-F238E27FC236}">
                  <a16:creationId xmlns:a16="http://schemas.microsoft.com/office/drawing/2014/main" id="{923BF161-A852-4DA5-BB4C-2DFC336B77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30474409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964958D-AF5D-4863-B5FB-83F6B8CB1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4" y="0"/>
            <a:ext cx="12188656"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C3E1E8E-680E-E74D-8FD2-E93D9F427090}"/>
              </a:ext>
            </a:extLst>
          </p:cNvPr>
          <p:cNvSpPr>
            <a:spLocks noGrp="1"/>
          </p:cNvSpPr>
          <p:nvPr>
            <p:ph type="title"/>
          </p:nvPr>
        </p:nvSpPr>
        <p:spPr>
          <a:xfrm>
            <a:off x="4970109" y="484632"/>
            <a:ext cx="6730277" cy="1609344"/>
          </a:xfrm>
          <a:ln>
            <a:noFill/>
          </a:ln>
        </p:spPr>
        <p:txBody>
          <a:bodyPr>
            <a:normAutofit/>
          </a:bodyPr>
          <a:lstStyle/>
          <a:p>
            <a:r>
              <a:rPr lang="en-US" sz="4800"/>
              <a:t>My Greed</a:t>
            </a:r>
          </a:p>
        </p:txBody>
      </p:sp>
      <p:pic>
        <p:nvPicPr>
          <p:cNvPr id="7" name="Picture 4">
            <a:extLst>
              <a:ext uri="{FF2B5EF4-FFF2-40B4-BE49-F238E27FC236}">
                <a16:creationId xmlns:a16="http://schemas.microsoft.com/office/drawing/2014/main" id="{A09CE36F-2979-41F7-BFE2-B93F01C5AA22}"/>
              </a:ext>
            </a:extLst>
          </p:cNvPr>
          <p:cNvPicPr>
            <a:picLocks noChangeAspect="1"/>
          </p:cNvPicPr>
          <p:nvPr/>
        </p:nvPicPr>
        <p:blipFill rotWithShape="1">
          <a:blip r:embed="rId4"/>
          <a:srcRect l="18149" r="36623" b="-1"/>
          <a:stretch/>
        </p:blipFill>
        <p:spPr>
          <a:xfrm>
            <a:off x="3344" y="10"/>
            <a:ext cx="4646726" cy="6857990"/>
          </a:xfrm>
          <a:prstGeom prst="rect">
            <a:avLst/>
          </a:prstGeom>
        </p:spPr>
      </p:pic>
      <p:sp>
        <p:nvSpPr>
          <p:cNvPr id="8" name="Content Placeholder 2">
            <a:extLst>
              <a:ext uri="{FF2B5EF4-FFF2-40B4-BE49-F238E27FC236}">
                <a16:creationId xmlns:a16="http://schemas.microsoft.com/office/drawing/2014/main" id="{9E0D853D-0174-6049-BD45-EB6424B8DBA9}"/>
              </a:ext>
            </a:extLst>
          </p:cNvPr>
          <p:cNvSpPr>
            <a:spLocks noGrp="1"/>
          </p:cNvSpPr>
          <p:nvPr>
            <p:ph idx="1"/>
          </p:nvPr>
        </p:nvSpPr>
        <p:spPr>
          <a:xfrm>
            <a:off x="4970109" y="2121408"/>
            <a:ext cx="6730276" cy="4050792"/>
          </a:xfrm>
        </p:spPr>
        <p:txBody>
          <a:bodyPr>
            <a:normAutofit/>
          </a:bodyPr>
          <a:lstStyle/>
          <a:p>
            <a:r>
              <a:rPr lang="en-GB" sz="1800"/>
              <a:t>What do I ‘love’ in life? Do I desire to ‘possess’ or gain that which I love? Do I like to share what I love with others? Why do I love that which I love? How does it make me feel? Does it make me happy to see that which I ‘love’ be used by others who need it more than I do? Do I have ‘respect’ for that which I love? Does it matter to me to whom that person or thing that I love belongs to? Does that which I love – love me? Do I deserve to spend time with that which I love? Does that which I love deserve to spend time with me? What if that which I love could choose not to belong to myself? What if he or she does not want to spend time with me? How would this make me feel? Would I respect the choices that he or she makes, even if it means that I must experience pain and loss myself?</a:t>
            </a:r>
          </a:p>
          <a:p>
            <a:r>
              <a:rPr lang="en-GB" sz="1800"/>
              <a:t>What do I understand by ‘unconditional love?’</a:t>
            </a:r>
          </a:p>
          <a:p>
            <a:endParaRPr lang="en-US" sz="1800"/>
          </a:p>
        </p:txBody>
      </p:sp>
      <p:grpSp>
        <p:nvGrpSpPr>
          <p:cNvPr id="11" name="Group 10">
            <a:extLst>
              <a:ext uri="{FF2B5EF4-FFF2-40B4-BE49-F238E27FC236}">
                <a16:creationId xmlns:a16="http://schemas.microsoft.com/office/drawing/2014/main" id="{11002ACD-3B0C-4885-8754-8A00E926FE4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2" name="Oval 11">
              <a:extLst>
                <a:ext uri="{FF2B5EF4-FFF2-40B4-BE49-F238E27FC236}">
                  <a16:creationId xmlns:a16="http://schemas.microsoft.com/office/drawing/2014/main" id="{DF0313CD-4196-4456-A70D-5EE2B995BA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3" name="Oval 12">
              <a:extLst>
                <a:ext uri="{FF2B5EF4-FFF2-40B4-BE49-F238E27FC236}">
                  <a16:creationId xmlns:a16="http://schemas.microsoft.com/office/drawing/2014/main" id="{80DE0B32-9EE8-4975-AD48-3855B0A82A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11066646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19">
            <a:extLst>
              <a:ext uri="{FF2B5EF4-FFF2-40B4-BE49-F238E27FC236}">
                <a16:creationId xmlns:a16="http://schemas.microsoft.com/office/drawing/2014/main" id="{5FB4329C-BF98-421E-8A0D-43A2CF95E1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F3CDC6B8-20F2-4C8D-8599-EC572C0BFF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2000"/>
            <a:ext cx="12192000" cy="2295831"/>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5DA4A47-36F4-5F42-819D-6D9CC3E53187}"/>
              </a:ext>
            </a:extLst>
          </p:cNvPr>
          <p:cNvSpPr>
            <a:spLocks noGrp="1"/>
          </p:cNvSpPr>
          <p:nvPr>
            <p:ph type="title"/>
          </p:nvPr>
        </p:nvSpPr>
        <p:spPr>
          <a:xfrm>
            <a:off x="1069848" y="4846002"/>
            <a:ext cx="10058400" cy="1522993"/>
          </a:xfrm>
        </p:spPr>
        <p:txBody>
          <a:bodyPr>
            <a:normAutofit/>
          </a:bodyPr>
          <a:lstStyle/>
          <a:p>
            <a:r>
              <a:rPr lang="en-US" sz="6000"/>
              <a:t>My Greed</a:t>
            </a:r>
          </a:p>
        </p:txBody>
      </p:sp>
      <p:grpSp>
        <p:nvGrpSpPr>
          <p:cNvPr id="24" name="Group 23">
            <a:extLst>
              <a:ext uri="{FF2B5EF4-FFF2-40B4-BE49-F238E27FC236}">
                <a16:creationId xmlns:a16="http://schemas.microsoft.com/office/drawing/2014/main" id="{B4342043-9755-451A-9341-6461ADE858E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25" name="Oval 24">
              <a:extLst>
                <a:ext uri="{FF2B5EF4-FFF2-40B4-BE49-F238E27FC236}">
                  <a16:creationId xmlns:a16="http://schemas.microsoft.com/office/drawing/2014/main" id="{B52F7E87-CD4F-40F9-978A-356F63B76E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26" name="Oval 25">
              <a:extLst>
                <a:ext uri="{FF2B5EF4-FFF2-40B4-BE49-F238E27FC236}">
                  <a16:creationId xmlns:a16="http://schemas.microsoft.com/office/drawing/2014/main" id="{93B1ED61-05D6-47CD-8878-8406A83BDF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sp>
      </p:grpSp>
      <p:graphicFrame>
        <p:nvGraphicFramePr>
          <p:cNvPr id="7" name="Content Placeholder 2">
            <a:extLst>
              <a:ext uri="{FF2B5EF4-FFF2-40B4-BE49-F238E27FC236}">
                <a16:creationId xmlns:a16="http://schemas.microsoft.com/office/drawing/2014/main" id="{80160F8E-F3DA-4A6B-B890-F03F3E75BEF9}"/>
              </a:ext>
            </a:extLst>
          </p:cNvPr>
          <p:cNvGraphicFramePr>
            <a:graphicFrameLocks noGrp="1"/>
          </p:cNvGraphicFramePr>
          <p:nvPr>
            <p:ph idx="1"/>
            <p:extLst>
              <p:ext uri="{D42A27DB-BD31-4B8C-83A1-F6EECF244321}">
                <p14:modId xmlns:p14="http://schemas.microsoft.com/office/powerpoint/2010/main" val="1323455408"/>
              </p:ext>
            </p:extLst>
          </p:nvPr>
        </p:nvGraphicFramePr>
        <p:xfrm>
          <a:off x="643466" y="633637"/>
          <a:ext cx="10905066" cy="329489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15055226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hade val="97000"/>
            <a:satMod val="150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427CF8A-A1AE-4DA2-B4D3-DD0D215DE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9">
            <a:extLst>
              <a:ext uri="{FF2B5EF4-FFF2-40B4-BE49-F238E27FC236}">
                <a16:creationId xmlns:a16="http://schemas.microsoft.com/office/drawing/2014/main" id="{A4D3DE63-E06B-473D-8144-78398E3517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07997" y="0"/>
            <a:ext cx="460076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1">
            <a:extLst>
              <a:ext uri="{FF2B5EF4-FFF2-40B4-BE49-F238E27FC236}">
                <a16:creationId xmlns:a16="http://schemas.microsoft.com/office/drawing/2014/main" id="{838C5F6C-2147-447F-84CB-47BEB813B8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07995" y="0"/>
            <a:ext cx="4600761" cy="6857999"/>
          </a:xfrm>
          <a:prstGeom prst="rect">
            <a:avLst/>
          </a:prstGeom>
          <a:blipFill dpi="0" rotWithShape="1">
            <a:blip r:embed="rId2">
              <a:alphaModFix amt="4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3">
            <a:extLst>
              <a:ext uri="{FF2B5EF4-FFF2-40B4-BE49-F238E27FC236}">
                <a16:creationId xmlns:a16="http://schemas.microsoft.com/office/drawing/2014/main" id="{4B0F093A-F2F4-4674-8265-42FC6DAFD0D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401725" y="6229681"/>
            <a:chExt cx="457200" cy="457200"/>
          </a:xfrm>
        </p:grpSpPr>
        <p:sp>
          <p:nvSpPr>
            <p:cNvPr id="21" name="Oval 14">
              <a:extLst>
                <a:ext uri="{FF2B5EF4-FFF2-40B4-BE49-F238E27FC236}">
                  <a16:creationId xmlns:a16="http://schemas.microsoft.com/office/drawing/2014/main" id="{740CB6A0-E815-4B40-8A6B-53CEED0430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2" name="Oval 15">
              <a:extLst>
                <a:ext uri="{FF2B5EF4-FFF2-40B4-BE49-F238E27FC236}">
                  <a16:creationId xmlns:a16="http://schemas.microsoft.com/office/drawing/2014/main" id="{7002C1B4-2083-4F91-B4B2-8F3E8E3E2C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1">
            <a:extLst>
              <a:ext uri="{FF2B5EF4-FFF2-40B4-BE49-F238E27FC236}">
                <a16:creationId xmlns:a16="http://schemas.microsoft.com/office/drawing/2014/main" id="{013D6BC8-3E40-954F-B112-01E31402AA6A}"/>
              </a:ext>
            </a:extLst>
          </p:cNvPr>
          <p:cNvSpPr>
            <a:spLocks noGrp="1"/>
          </p:cNvSpPr>
          <p:nvPr>
            <p:ph type="title"/>
          </p:nvPr>
        </p:nvSpPr>
        <p:spPr>
          <a:xfrm>
            <a:off x="8052617" y="643467"/>
            <a:ext cx="3578943" cy="5586213"/>
          </a:xfrm>
        </p:spPr>
        <p:txBody>
          <a:bodyPr>
            <a:normAutofit/>
          </a:bodyPr>
          <a:lstStyle/>
          <a:p>
            <a:r>
              <a:rPr lang="en-US"/>
              <a:t>My Greed</a:t>
            </a:r>
            <a:endParaRPr lang="en-US" dirty="0"/>
          </a:p>
        </p:txBody>
      </p:sp>
      <p:sp>
        <p:nvSpPr>
          <p:cNvPr id="3" name="Content Placeholder 2">
            <a:extLst>
              <a:ext uri="{FF2B5EF4-FFF2-40B4-BE49-F238E27FC236}">
                <a16:creationId xmlns:a16="http://schemas.microsoft.com/office/drawing/2014/main" id="{35CD3402-9A53-534B-9477-B7C9C99C578A}"/>
              </a:ext>
            </a:extLst>
          </p:cNvPr>
          <p:cNvSpPr>
            <a:spLocks noGrp="1"/>
          </p:cNvSpPr>
          <p:nvPr>
            <p:ph idx="1"/>
          </p:nvPr>
        </p:nvSpPr>
        <p:spPr>
          <a:xfrm>
            <a:off x="1069848" y="643467"/>
            <a:ext cx="5881558" cy="5586214"/>
          </a:xfrm>
        </p:spPr>
        <p:txBody>
          <a:bodyPr anchor="ctr">
            <a:normAutofit/>
          </a:bodyPr>
          <a:lstStyle/>
          <a:p>
            <a:r>
              <a:rPr lang="en-GB" dirty="0"/>
              <a:t>What do I understand by the term ‘life’? What do I understand by the term ‘death’? Do I believe in ‘life after death?’</a:t>
            </a:r>
          </a:p>
          <a:p>
            <a:pPr marL="0" indent="0">
              <a:buNone/>
            </a:pPr>
            <a:endParaRPr lang="en-GB" dirty="0"/>
          </a:p>
          <a:p>
            <a:r>
              <a:rPr lang="en-GB" dirty="0"/>
              <a:t>Am I frightened of death? IF not- why? Am I ready to die for what I really love? – If not- why? Am I ready to die for what I believe to be True, even if it is not what I love?</a:t>
            </a:r>
          </a:p>
          <a:p>
            <a:pPr marL="0" indent="0">
              <a:buNone/>
            </a:pPr>
            <a:endParaRPr lang="en-GB" dirty="0"/>
          </a:p>
          <a:p>
            <a:r>
              <a:rPr lang="en-GB" dirty="0"/>
              <a:t>Does what I desire to have in this world, have the ability to save me from death? Do I believe that I am able to take what I love for myself in this world with me to the afterlife?</a:t>
            </a:r>
          </a:p>
          <a:p>
            <a:endParaRPr lang="en-US" dirty="0"/>
          </a:p>
        </p:txBody>
      </p:sp>
    </p:spTree>
    <p:extLst>
      <p:ext uri="{BB962C8B-B14F-4D97-AF65-F5344CB8AC3E}">
        <p14:creationId xmlns:p14="http://schemas.microsoft.com/office/powerpoint/2010/main" val="2063699410"/>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964958D-AF5D-4863-B5FB-83F6B8CB1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4" y="0"/>
            <a:ext cx="12188656"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52E87C-148C-BA48-97A0-5A09B0EE806A}"/>
              </a:ext>
            </a:extLst>
          </p:cNvPr>
          <p:cNvSpPr>
            <a:spLocks noGrp="1"/>
          </p:cNvSpPr>
          <p:nvPr>
            <p:ph type="title"/>
          </p:nvPr>
        </p:nvSpPr>
        <p:spPr>
          <a:xfrm>
            <a:off x="4970109" y="484632"/>
            <a:ext cx="6730277" cy="1609344"/>
          </a:xfrm>
          <a:ln>
            <a:noFill/>
          </a:ln>
        </p:spPr>
        <p:txBody>
          <a:bodyPr>
            <a:normAutofit/>
          </a:bodyPr>
          <a:lstStyle/>
          <a:p>
            <a:r>
              <a:rPr lang="en-US" sz="4800"/>
              <a:t>My Greed</a:t>
            </a:r>
          </a:p>
        </p:txBody>
      </p:sp>
      <p:pic>
        <p:nvPicPr>
          <p:cNvPr id="5" name="Picture 4">
            <a:extLst>
              <a:ext uri="{FF2B5EF4-FFF2-40B4-BE49-F238E27FC236}">
                <a16:creationId xmlns:a16="http://schemas.microsoft.com/office/drawing/2014/main" id="{1EB18503-0FB2-4B9C-8A16-A598F51370E5}"/>
              </a:ext>
            </a:extLst>
          </p:cNvPr>
          <p:cNvPicPr>
            <a:picLocks noChangeAspect="1"/>
          </p:cNvPicPr>
          <p:nvPr/>
        </p:nvPicPr>
        <p:blipFill rotWithShape="1">
          <a:blip r:embed="rId4"/>
          <a:srcRect l="18069" r="36703" b="-1"/>
          <a:stretch/>
        </p:blipFill>
        <p:spPr>
          <a:xfrm>
            <a:off x="3344" y="10"/>
            <a:ext cx="4646726" cy="6857990"/>
          </a:xfrm>
          <a:prstGeom prst="rect">
            <a:avLst/>
          </a:prstGeom>
        </p:spPr>
      </p:pic>
      <p:sp>
        <p:nvSpPr>
          <p:cNvPr id="3" name="Content Placeholder 2">
            <a:extLst>
              <a:ext uri="{FF2B5EF4-FFF2-40B4-BE49-F238E27FC236}">
                <a16:creationId xmlns:a16="http://schemas.microsoft.com/office/drawing/2014/main" id="{84D180D2-3E77-2F4B-9A9D-DEE3BFD30DA6}"/>
              </a:ext>
            </a:extLst>
          </p:cNvPr>
          <p:cNvSpPr>
            <a:spLocks noGrp="1"/>
          </p:cNvSpPr>
          <p:nvPr>
            <p:ph idx="1"/>
          </p:nvPr>
        </p:nvSpPr>
        <p:spPr>
          <a:xfrm>
            <a:off x="4970109" y="2121408"/>
            <a:ext cx="6730276" cy="4050792"/>
          </a:xfrm>
        </p:spPr>
        <p:txBody>
          <a:bodyPr>
            <a:normAutofit/>
          </a:bodyPr>
          <a:lstStyle/>
          <a:p>
            <a:r>
              <a:rPr lang="en-GB" sz="1800"/>
              <a:t>So What is ‘success’ to me? Is my understanding of success the same as the understanding of ‘success’ from a Higher Perspective? Is my understanding of success- the Truth? If so- what evidence do I have that it is Truth?</a:t>
            </a:r>
          </a:p>
          <a:p>
            <a:endParaRPr lang="en-US" sz="1800"/>
          </a:p>
        </p:txBody>
      </p:sp>
      <p:grpSp>
        <p:nvGrpSpPr>
          <p:cNvPr id="11" name="Group 10">
            <a:extLst>
              <a:ext uri="{FF2B5EF4-FFF2-40B4-BE49-F238E27FC236}">
                <a16:creationId xmlns:a16="http://schemas.microsoft.com/office/drawing/2014/main" id="{11002ACD-3B0C-4885-8754-8A00E926FE4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2" name="Oval 11">
              <a:extLst>
                <a:ext uri="{FF2B5EF4-FFF2-40B4-BE49-F238E27FC236}">
                  <a16:creationId xmlns:a16="http://schemas.microsoft.com/office/drawing/2014/main" id="{DF0313CD-4196-4456-A70D-5EE2B995BA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3" name="Oval 12">
              <a:extLst>
                <a:ext uri="{FF2B5EF4-FFF2-40B4-BE49-F238E27FC236}">
                  <a16:creationId xmlns:a16="http://schemas.microsoft.com/office/drawing/2014/main" id="{80DE0B32-9EE8-4975-AD48-3855B0A82A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2847582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DF2DEF6C-A791-8F4D-9DCC-CBE79F05B686}"/>
              </a:ext>
            </a:extLst>
          </p:cNvPr>
          <p:cNvSpPr>
            <a:spLocks noGrp="1"/>
          </p:cNvSpPr>
          <p:nvPr>
            <p:ph type="title"/>
          </p:nvPr>
        </p:nvSpPr>
        <p:spPr>
          <a:xfrm>
            <a:off x="1069848" y="484632"/>
            <a:ext cx="10058400" cy="1609344"/>
          </a:xfrm>
        </p:spPr>
        <p:txBody>
          <a:bodyPr>
            <a:normAutofit/>
          </a:bodyPr>
          <a:lstStyle/>
          <a:p>
            <a:r>
              <a:rPr lang="en-US" dirty="0"/>
              <a:t>My Greed</a:t>
            </a:r>
          </a:p>
        </p:txBody>
      </p:sp>
      <p:sp>
        <p:nvSpPr>
          <p:cNvPr id="3" name="Content Placeholder 2">
            <a:extLst>
              <a:ext uri="{FF2B5EF4-FFF2-40B4-BE49-F238E27FC236}">
                <a16:creationId xmlns:a16="http://schemas.microsoft.com/office/drawing/2014/main" id="{D9791FA7-3A2E-A345-8794-482E31CEDA2A}"/>
              </a:ext>
            </a:extLst>
          </p:cNvPr>
          <p:cNvSpPr>
            <a:spLocks noGrp="1"/>
          </p:cNvSpPr>
          <p:nvPr>
            <p:ph idx="1"/>
          </p:nvPr>
        </p:nvSpPr>
        <p:spPr>
          <a:xfrm>
            <a:off x="1069848" y="2320412"/>
            <a:ext cx="10058400" cy="3851787"/>
          </a:xfrm>
        </p:spPr>
        <p:txBody>
          <a:bodyPr>
            <a:normAutofit/>
          </a:bodyPr>
          <a:lstStyle/>
          <a:p>
            <a:r>
              <a:rPr lang="en-GB" dirty="0"/>
              <a:t>Imagine if all the material possessions that belong to me could speak- what would you expect they would say to me? What would I reply? What if they told you that me do not deserve to have them in my possession ? Would I think I am going crazy? Can money speak for itself? Or would I  believe it was speaking truth?</a:t>
            </a:r>
          </a:p>
          <a:p>
            <a:endParaRPr lang="en-GB" dirty="0"/>
          </a:p>
          <a:p>
            <a:endParaRPr lang="en-US" dirty="0"/>
          </a:p>
        </p:txBody>
      </p:sp>
      <p:sp>
        <p:nvSpPr>
          <p:cNvPr id="16" name="Oval 15">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8" name="Oval 17">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5995236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AB6A16C2-3015-F447-A6A7-BE0F2712A220}"/>
              </a:ext>
            </a:extLst>
          </p:cNvPr>
          <p:cNvSpPr>
            <a:spLocks noGrp="1"/>
          </p:cNvSpPr>
          <p:nvPr>
            <p:ph type="title"/>
          </p:nvPr>
        </p:nvSpPr>
        <p:spPr>
          <a:xfrm>
            <a:off x="1069848" y="484632"/>
            <a:ext cx="10058400" cy="1609344"/>
          </a:xfrm>
        </p:spPr>
        <p:txBody>
          <a:bodyPr>
            <a:normAutofit/>
          </a:bodyPr>
          <a:lstStyle/>
          <a:p>
            <a:r>
              <a:rPr lang="en-US" dirty="0"/>
              <a:t>My Greed</a:t>
            </a:r>
          </a:p>
        </p:txBody>
      </p:sp>
      <p:sp>
        <p:nvSpPr>
          <p:cNvPr id="3" name="Content Placeholder 2">
            <a:extLst>
              <a:ext uri="{FF2B5EF4-FFF2-40B4-BE49-F238E27FC236}">
                <a16:creationId xmlns:a16="http://schemas.microsoft.com/office/drawing/2014/main" id="{9DCB0CC4-30A2-0B4E-9CF2-AF74FB9D38CF}"/>
              </a:ext>
            </a:extLst>
          </p:cNvPr>
          <p:cNvSpPr>
            <a:spLocks noGrp="1"/>
          </p:cNvSpPr>
          <p:nvPr>
            <p:ph idx="1"/>
          </p:nvPr>
        </p:nvSpPr>
        <p:spPr>
          <a:xfrm>
            <a:off x="1069848" y="2320412"/>
            <a:ext cx="10058400" cy="3851787"/>
          </a:xfrm>
        </p:spPr>
        <p:txBody>
          <a:bodyPr>
            <a:normAutofit/>
          </a:bodyPr>
          <a:lstStyle/>
          <a:p>
            <a:r>
              <a:rPr lang="en-GB" dirty="0"/>
              <a:t>Now imagine that the most impoverished, poor, and needy person in the world is speaking to God during times of affliction and in desperation- calling out to Him like a baby whines for a mother. What words do I imagine he or she might be saying? Imagine if this person knew My  Name. What would they be saying about Me? Would God speak back in my defence? If so- what makes me think God would stand up for me? </a:t>
            </a:r>
          </a:p>
          <a:p>
            <a:endParaRPr lang="en-US" dirty="0"/>
          </a:p>
        </p:txBody>
      </p:sp>
      <p:sp>
        <p:nvSpPr>
          <p:cNvPr id="16" name="Oval 15">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8" name="Oval 17">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261916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F8CE492E-AD65-5E4E-8069-0310AEE0A586}"/>
              </a:ext>
            </a:extLst>
          </p:cNvPr>
          <p:cNvSpPr>
            <a:spLocks noGrp="1"/>
          </p:cNvSpPr>
          <p:nvPr>
            <p:ph type="title"/>
          </p:nvPr>
        </p:nvSpPr>
        <p:spPr>
          <a:xfrm>
            <a:off x="1069848" y="484632"/>
            <a:ext cx="10058400" cy="1609344"/>
          </a:xfrm>
        </p:spPr>
        <p:txBody>
          <a:bodyPr>
            <a:normAutofit/>
          </a:bodyPr>
          <a:lstStyle/>
          <a:p>
            <a:r>
              <a:rPr lang="en-US" dirty="0"/>
              <a:t>My Greed</a:t>
            </a:r>
          </a:p>
        </p:txBody>
      </p:sp>
      <p:sp>
        <p:nvSpPr>
          <p:cNvPr id="3" name="Content Placeholder 2">
            <a:extLst>
              <a:ext uri="{FF2B5EF4-FFF2-40B4-BE49-F238E27FC236}">
                <a16:creationId xmlns:a16="http://schemas.microsoft.com/office/drawing/2014/main" id="{BDBD8B71-A894-B84F-B717-81FBC58650FC}"/>
              </a:ext>
            </a:extLst>
          </p:cNvPr>
          <p:cNvSpPr>
            <a:spLocks noGrp="1"/>
          </p:cNvSpPr>
          <p:nvPr>
            <p:ph idx="1"/>
          </p:nvPr>
        </p:nvSpPr>
        <p:spPr>
          <a:xfrm>
            <a:off x="1069848" y="2320412"/>
            <a:ext cx="10058400" cy="3851787"/>
          </a:xfrm>
        </p:spPr>
        <p:txBody>
          <a:bodyPr>
            <a:normAutofit/>
          </a:bodyPr>
          <a:lstStyle/>
          <a:p>
            <a:r>
              <a:rPr lang="en-GB" dirty="0"/>
              <a:t>Have I ever been a victim of someone else’s greed? If so- what made me </a:t>
            </a:r>
            <a:r>
              <a:rPr lang="en-GB" dirty="0" err="1"/>
              <a:t>percieve</a:t>
            </a:r>
            <a:r>
              <a:rPr lang="en-GB" dirty="0"/>
              <a:t> that person to be ‘greedy?’ How did their ‘greed’ affect how I feel about myself? How did their greed affect the emotions of others? Did I see any harm come to others because of that person’s greed? </a:t>
            </a:r>
          </a:p>
          <a:p>
            <a:endParaRPr lang="en-US" dirty="0"/>
          </a:p>
        </p:txBody>
      </p:sp>
      <p:sp>
        <p:nvSpPr>
          <p:cNvPr id="16" name="Oval 15">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8" name="Oval 17">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3381098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2ECF1081-D2F8-EE4D-B0D6-65044270CBAF}"/>
              </a:ext>
            </a:extLst>
          </p:cNvPr>
          <p:cNvSpPr>
            <a:spLocks noGrp="1"/>
          </p:cNvSpPr>
          <p:nvPr>
            <p:ph type="title"/>
          </p:nvPr>
        </p:nvSpPr>
        <p:spPr>
          <a:xfrm>
            <a:off x="1069848" y="484632"/>
            <a:ext cx="10058400" cy="1609344"/>
          </a:xfrm>
        </p:spPr>
        <p:txBody>
          <a:bodyPr>
            <a:normAutofit/>
          </a:bodyPr>
          <a:lstStyle/>
          <a:p>
            <a:r>
              <a:rPr lang="en-US" dirty="0"/>
              <a:t>My Greed</a:t>
            </a:r>
          </a:p>
        </p:txBody>
      </p:sp>
      <p:sp>
        <p:nvSpPr>
          <p:cNvPr id="3" name="Content Placeholder 2">
            <a:extLst>
              <a:ext uri="{FF2B5EF4-FFF2-40B4-BE49-F238E27FC236}">
                <a16:creationId xmlns:a16="http://schemas.microsoft.com/office/drawing/2014/main" id="{ADE4E5E8-10A3-B340-AD57-490C753D9A2A}"/>
              </a:ext>
            </a:extLst>
          </p:cNvPr>
          <p:cNvSpPr>
            <a:spLocks noGrp="1"/>
          </p:cNvSpPr>
          <p:nvPr>
            <p:ph idx="1"/>
          </p:nvPr>
        </p:nvSpPr>
        <p:spPr>
          <a:xfrm>
            <a:off x="1069848" y="2320412"/>
            <a:ext cx="10058400" cy="3851787"/>
          </a:xfrm>
        </p:spPr>
        <p:txBody>
          <a:bodyPr>
            <a:normAutofit/>
          </a:bodyPr>
          <a:lstStyle/>
          <a:p>
            <a:pPr marL="0" indent="0">
              <a:buNone/>
            </a:pPr>
            <a:endParaRPr lang="en-GB" dirty="0"/>
          </a:p>
          <a:p>
            <a:r>
              <a:rPr lang="en-GB" dirty="0"/>
              <a:t>If I had a choice to be able to take the material wealth from someone that was greedy, ungrateful and unkind- and give it to the poor and needy who I knew would share their wealth in order to help relieve suffering of others- would I do so? If not- why not?</a:t>
            </a:r>
          </a:p>
          <a:p>
            <a:endParaRPr lang="en-US" dirty="0"/>
          </a:p>
        </p:txBody>
      </p:sp>
      <p:sp>
        <p:nvSpPr>
          <p:cNvPr id="16" name="Oval 15">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8" name="Oval 17">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8360825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964958D-AF5D-4863-B5FB-83F6B8CB1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4" y="0"/>
            <a:ext cx="12188656"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A8D0DAE-C5D7-584F-98F5-6FE772B409E7}"/>
              </a:ext>
            </a:extLst>
          </p:cNvPr>
          <p:cNvSpPr>
            <a:spLocks noGrp="1"/>
          </p:cNvSpPr>
          <p:nvPr>
            <p:ph type="title"/>
          </p:nvPr>
        </p:nvSpPr>
        <p:spPr>
          <a:xfrm>
            <a:off x="4970109" y="484632"/>
            <a:ext cx="6730277" cy="1609344"/>
          </a:xfrm>
          <a:ln>
            <a:noFill/>
          </a:ln>
        </p:spPr>
        <p:txBody>
          <a:bodyPr>
            <a:normAutofit/>
          </a:bodyPr>
          <a:lstStyle/>
          <a:p>
            <a:r>
              <a:rPr lang="en-US" sz="4800"/>
              <a:t>My Greed</a:t>
            </a:r>
          </a:p>
        </p:txBody>
      </p:sp>
      <p:pic>
        <p:nvPicPr>
          <p:cNvPr id="5" name="Picture 4">
            <a:extLst>
              <a:ext uri="{FF2B5EF4-FFF2-40B4-BE49-F238E27FC236}">
                <a16:creationId xmlns:a16="http://schemas.microsoft.com/office/drawing/2014/main" id="{C93B9F8C-444C-46F4-B07A-BCCAD2974655}"/>
              </a:ext>
            </a:extLst>
          </p:cNvPr>
          <p:cNvPicPr>
            <a:picLocks noChangeAspect="1"/>
          </p:cNvPicPr>
          <p:nvPr/>
        </p:nvPicPr>
        <p:blipFill rotWithShape="1">
          <a:blip r:embed="rId4"/>
          <a:srcRect l="40526" r="14246" b="-1"/>
          <a:stretch/>
        </p:blipFill>
        <p:spPr>
          <a:xfrm>
            <a:off x="3344" y="10"/>
            <a:ext cx="4646726" cy="6857990"/>
          </a:xfrm>
          <a:prstGeom prst="rect">
            <a:avLst/>
          </a:prstGeom>
        </p:spPr>
      </p:pic>
      <p:sp>
        <p:nvSpPr>
          <p:cNvPr id="3" name="Content Placeholder 2">
            <a:extLst>
              <a:ext uri="{FF2B5EF4-FFF2-40B4-BE49-F238E27FC236}">
                <a16:creationId xmlns:a16="http://schemas.microsoft.com/office/drawing/2014/main" id="{A1A39CBC-8C3B-6B42-8917-F3C864FFBCC9}"/>
              </a:ext>
            </a:extLst>
          </p:cNvPr>
          <p:cNvSpPr>
            <a:spLocks noGrp="1"/>
          </p:cNvSpPr>
          <p:nvPr>
            <p:ph idx="1"/>
          </p:nvPr>
        </p:nvSpPr>
        <p:spPr>
          <a:xfrm>
            <a:off x="4970109" y="2121408"/>
            <a:ext cx="6730276" cy="4050792"/>
          </a:xfrm>
        </p:spPr>
        <p:txBody>
          <a:bodyPr>
            <a:normAutofit/>
          </a:bodyPr>
          <a:lstStyle/>
          <a:p>
            <a:r>
              <a:rPr lang="en-GB" sz="1800"/>
              <a:t>How does getting what I desire for myself make me feel about myself? Does it make me feel more ‘worthy’ of love from others? Does it make me feel more worthy of ‘respect’ from others? Does it make me feel more worthy of having ‘control’ over the behaviour of others? Does it make me feel more ‘valuable’ in my own mind about myself? </a:t>
            </a:r>
          </a:p>
          <a:p>
            <a:endParaRPr lang="en-US" sz="1800"/>
          </a:p>
        </p:txBody>
      </p:sp>
      <p:grpSp>
        <p:nvGrpSpPr>
          <p:cNvPr id="11" name="Group 10">
            <a:extLst>
              <a:ext uri="{FF2B5EF4-FFF2-40B4-BE49-F238E27FC236}">
                <a16:creationId xmlns:a16="http://schemas.microsoft.com/office/drawing/2014/main" id="{11002ACD-3B0C-4885-8754-8A00E926FE4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2" name="Oval 11">
              <a:extLst>
                <a:ext uri="{FF2B5EF4-FFF2-40B4-BE49-F238E27FC236}">
                  <a16:creationId xmlns:a16="http://schemas.microsoft.com/office/drawing/2014/main" id="{DF0313CD-4196-4456-A70D-5EE2B995BA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3" name="Oval 12">
              <a:extLst>
                <a:ext uri="{FF2B5EF4-FFF2-40B4-BE49-F238E27FC236}">
                  <a16:creationId xmlns:a16="http://schemas.microsoft.com/office/drawing/2014/main" id="{80DE0B32-9EE8-4975-AD48-3855B0A82A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33137268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88E6AD-D512-9146-A13E-B1734F28B9F9}"/>
              </a:ext>
            </a:extLst>
          </p:cNvPr>
          <p:cNvSpPr>
            <a:spLocks noGrp="1"/>
          </p:cNvSpPr>
          <p:nvPr>
            <p:ph type="title"/>
          </p:nvPr>
        </p:nvSpPr>
        <p:spPr/>
        <p:txBody>
          <a:bodyPr/>
          <a:lstStyle/>
          <a:p>
            <a:r>
              <a:rPr lang="en-US" dirty="0"/>
              <a:t>My Greed</a:t>
            </a:r>
          </a:p>
        </p:txBody>
      </p:sp>
      <p:sp>
        <p:nvSpPr>
          <p:cNvPr id="3" name="Content Placeholder 2">
            <a:extLst>
              <a:ext uri="{FF2B5EF4-FFF2-40B4-BE49-F238E27FC236}">
                <a16:creationId xmlns:a16="http://schemas.microsoft.com/office/drawing/2014/main" id="{4A3D9AE0-F8C0-F14E-9118-4917DC367F9C}"/>
              </a:ext>
            </a:extLst>
          </p:cNvPr>
          <p:cNvSpPr>
            <a:spLocks noGrp="1"/>
          </p:cNvSpPr>
          <p:nvPr>
            <p:ph idx="1"/>
          </p:nvPr>
        </p:nvSpPr>
        <p:spPr/>
        <p:txBody>
          <a:bodyPr>
            <a:normAutofit/>
          </a:bodyPr>
          <a:lstStyle/>
          <a:p>
            <a:pPr marL="0" indent="0">
              <a:buNone/>
            </a:pPr>
            <a:endParaRPr lang="en-GB" dirty="0"/>
          </a:p>
          <a:p>
            <a:r>
              <a:rPr lang="en-GB" dirty="0"/>
              <a:t>How does getting what I desire for myself make me feel about my Faith in a Higher Existence or Power other than myself? </a:t>
            </a:r>
          </a:p>
          <a:p>
            <a:endParaRPr lang="en-GB" dirty="0"/>
          </a:p>
          <a:p>
            <a:r>
              <a:rPr lang="en-GB" dirty="0"/>
              <a:t>Does it Please The Higher Power to see that I ‘gain’ from the ‘loss’ of others? If so why does this Please Him? What evidence do I have for this? </a:t>
            </a:r>
          </a:p>
          <a:p>
            <a:endParaRPr lang="en-GB" dirty="0"/>
          </a:p>
          <a:p>
            <a:r>
              <a:rPr lang="en-GB" dirty="0"/>
              <a:t>Do I feel confident in my excuses to myself or God about how I chose to use my blessings in this worldly existence?</a:t>
            </a:r>
          </a:p>
          <a:p>
            <a:endParaRPr lang="en-US" dirty="0"/>
          </a:p>
        </p:txBody>
      </p:sp>
    </p:spTree>
    <p:extLst>
      <p:ext uri="{BB962C8B-B14F-4D97-AF65-F5344CB8AC3E}">
        <p14:creationId xmlns:p14="http://schemas.microsoft.com/office/powerpoint/2010/main" val="1888480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45DDF-845F-CA46-A188-CF88AF530659}"/>
              </a:ext>
            </a:extLst>
          </p:cNvPr>
          <p:cNvSpPr>
            <a:spLocks noGrp="1"/>
          </p:cNvSpPr>
          <p:nvPr>
            <p:ph type="title"/>
          </p:nvPr>
        </p:nvSpPr>
        <p:spPr>
          <a:xfrm>
            <a:off x="1069848" y="484632"/>
            <a:ext cx="10058400" cy="1609344"/>
          </a:xfrm>
        </p:spPr>
        <p:txBody>
          <a:bodyPr>
            <a:normAutofit/>
          </a:bodyPr>
          <a:lstStyle/>
          <a:p>
            <a:r>
              <a:rPr lang="en-US" dirty="0"/>
              <a:t>My Greed</a:t>
            </a:r>
          </a:p>
        </p:txBody>
      </p:sp>
      <p:sp>
        <p:nvSpPr>
          <p:cNvPr id="9" name="Rectangle 8">
            <a:extLst>
              <a:ext uri="{FF2B5EF4-FFF2-40B4-BE49-F238E27FC236}">
                <a16:creationId xmlns:a16="http://schemas.microsoft.com/office/drawing/2014/main" id="{3FD711E9-7F79-40A9-8D9E-4AE293C154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6800" y="2013293"/>
            <a:ext cx="10058400"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1413B19C-37E8-4EC3-B816-5BE80A12E7D6}"/>
              </a:ext>
            </a:extLst>
          </p:cNvPr>
          <p:cNvGraphicFramePr>
            <a:graphicFrameLocks noGrp="1"/>
          </p:cNvGraphicFramePr>
          <p:nvPr>
            <p:ph idx="1"/>
            <p:extLst>
              <p:ext uri="{D42A27DB-BD31-4B8C-83A1-F6EECF244321}">
                <p14:modId xmlns:p14="http://schemas.microsoft.com/office/powerpoint/2010/main" val="3405974699"/>
              </p:ext>
            </p:extLst>
          </p:nvPr>
        </p:nvGraphicFramePr>
        <p:xfrm>
          <a:off x="1069975" y="2385390"/>
          <a:ext cx="10058400" cy="36178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6425534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DBA96-553D-CD4E-8247-740A00475CD4}"/>
              </a:ext>
            </a:extLst>
          </p:cNvPr>
          <p:cNvSpPr>
            <a:spLocks noGrp="1"/>
          </p:cNvSpPr>
          <p:nvPr>
            <p:ph type="title"/>
          </p:nvPr>
        </p:nvSpPr>
        <p:spPr/>
        <p:txBody>
          <a:bodyPr/>
          <a:lstStyle/>
          <a:p>
            <a:r>
              <a:rPr lang="en-US" dirty="0"/>
              <a:t>My Greed</a:t>
            </a:r>
          </a:p>
        </p:txBody>
      </p:sp>
      <p:sp>
        <p:nvSpPr>
          <p:cNvPr id="3" name="Content Placeholder 2">
            <a:extLst>
              <a:ext uri="{FF2B5EF4-FFF2-40B4-BE49-F238E27FC236}">
                <a16:creationId xmlns:a16="http://schemas.microsoft.com/office/drawing/2014/main" id="{D0C92F68-299F-B549-B861-4E1F69E0058C}"/>
              </a:ext>
            </a:extLst>
          </p:cNvPr>
          <p:cNvSpPr>
            <a:spLocks noGrp="1"/>
          </p:cNvSpPr>
          <p:nvPr>
            <p:ph idx="1"/>
          </p:nvPr>
        </p:nvSpPr>
        <p:spPr/>
        <p:txBody>
          <a:bodyPr/>
          <a:lstStyle/>
          <a:p>
            <a:pPr marL="0" indent="0">
              <a:buNone/>
            </a:pPr>
            <a:endParaRPr lang="en-GB" dirty="0"/>
          </a:p>
          <a:p>
            <a:r>
              <a:rPr lang="en-GB" dirty="0"/>
              <a:t>Do I believe in a Higher Power than myself? Do I believe that He is ‘Just’ and ‘Righteous’ and If so- how does getting what I desire for myself affect How He should treat me? Is His love for me dependent on what I choose to do with what I have for myself in order to help others- or is His Love for me unconditional and not dependent on how I behave? Would He punish me for the sake of Justice and Truth even if it goes against His unconditional love for me? Do I treat others how I expect He would treat me? </a:t>
            </a:r>
          </a:p>
          <a:p>
            <a:endParaRPr lang="en-US" dirty="0"/>
          </a:p>
        </p:txBody>
      </p:sp>
    </p:spTree>
    <p:extLst>
      <p:ext uri="{BB962C8B-B14F-4D97-AF65-F5344CB8AC3E}">
        <p14:creationId xmlns:p14="http://schemas.microsoft.com/office/powerpoint/2010/main" val="36764916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025D1-3491-E544-83CF-4AC321318ABC}"/>
              </a:ext>
            </a:extLst>
          </p:cNvPr>
          <p:cNvSpPr>
            <a:spLocks noGrp="1"/>
          </p:cNvSpPr>
          <p:nvPr>
            <p:ph type="title"/>
          </p:nvPr>
        </p:nvSpPr>
        <p:spPr/>
        <p:txBody>
          <a:bodyPr/>
          <a:lstStyle/>
          <a:p>
            <a:r>
              <a:rPr lang="en-US" dirty="0"/>
              <a:t>My Greed</a:t>
            </a:r>
          </a:p>
        </p:txBody>
      </p:sp>
      <p:sp>
        <p:nvSpPr>
          <p:cNvPr id="3" name="Content Placeholder 2">
            <a:extLst>
              <a:ext uri="{FF2B5EF4-FFF2-40B4-BE49-F238E27FC236}">
                <a16:creationId xmlns:a16="http://schemas.microsoft.com/office/drawing/2014/main" id="{7B450C63-D3DE-A649-B8DC-29BE64B77379}"/>
              </a:ext>
            </a:extLst>
          </p:cNvPr>
          <p:cNvSpPr>
            <a:spLocks noGrp="1"/>
          </p:cNvSpPr>
          <p:nvPr>
            <p:ph idx="1"/>
          </p:nvPr>
        </p:nvSpPr>
        <p:spPr/>
        <p:txBody>
          <a:bodyPr/>
          <a:lstStyle/>
          <a:p>
            <a:pPr marL="0" indent="0">
              <a:buNone/>
            </a:pPr>
            <a:endParaRPr lang="en-GB" dirty="0"/>
          </a:p>
          <a:p>
            <a:r>
              <a:rPr lang="en-GB" dirty="0"/>
              <a:t>If I have/had a child- would I give him or her what he or she wanted if I could see that he or she was causing harm to themselves and others with what I have given him or her? Would I go against my ‘want’ to see him or her ‘happy’ and pleased due to my unconditional love for them, in order to stand up to what I believed to be just and ‘right’? </a:t>
            </a:r>
          </a:p>
          <a:p>
            <a:endParaRPr lang="en-US" dirty="0"/>
          </a:p>
        </p:txBody>
      </p:sp>
    </p:spTree>
    <p:extLst>
      <p:ext uri="{BB962C8B-B14F-4D97-AF65-F5344CB8AC3E}">
        <p14:creationId xmlns:p14="http://schemas.microsoft.com/office/powerpoint/2010/main" val="28581658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CF043BA-0C52-4068-BCF5-2B2D89BA9D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AB3A370-CFBA-264E-BE3A-BFFCEDD4B996}"/>
              </a:ext>
            </a:extLst>
          </p:cNvPr>
          <p:cNvSpPr>
            <a:spLocks noGrp="1"/>
          </p:cNvSpPr>
          <p:nvPr>
            <p:ph type="title"/>
          </p:nvPr>
        </p:nvSpPr>
        <p:spPr>
          <a:xfrm>
            <a:off x="7883612" y="484632"/>
            <a:ext cx="3816774" cy="1609344"/>
          </a:xfrm>
          <a:ln>
            <a:noFill/>
          </a:ln>
        </p:spPr>
        <p:txBody>
          <a:bodyPr>
            <a:normAutofit/>
          </a:bodyPr>
          <a:lstStyle/>
          <a:p>
            <a:r>
              <a:rPr lang="en-US" sz="3200"/>
              <a:t>My Greed</a:t>
            </a:r>
          </a:p>
        </p:txBody>
      </p:sp>
      <p:pic>
        <p:nvPicPr>
          <p:cNvPr id="5" name="Picture 4">
            <a:extLst>
              <a:ext uri="{FF2B5EF4-FFF2-40B4-BE49-F238E27FC236}">
                <a16:creationId xmlns:a16="http://schemas.microsoft.com/office/drawing/2014/main" id="{B116281B-9C1A-4711-B7B8-F0E6FD714940}"/>
              </a:ext>
            </a:extLst>
          </p:cNvPr>
          <p:cNvPicPr>
            <a:picLocks noChangeAspect="1"/>
          </p:cNvPicPr>
          <p:nvPr/>
        </p:nvPicPr>
        <p:blipFill rotWithShape="1">
          <a:blip r:embed="rId4"/>
          <a:srcRect l="27647" r="10436"/>
          <a:stretch/>
        </p:blipFill>
        <p:spPr>
          <a:xfrm>
            <a:off x="3343" y="10"/>
            <a:ext cx="7548923" cy="6857990"/>
          </a:xfrm>
          <a:prstGeom prst="rect">
            <a:avLst/>
          </a:prstGeom>
        </p:spPr>
      </p:pic>
      <p:sp>
        <p:nvSpPr>
          <p:cNvPr id="3" name="Content Placeholder 2">
            <a:extLst>
              <a:ext uri="{FF2B5EF4-FFF2-40B4-BE49-F238E27FC236}">
                <a16:creationId xmlns:a16="http://schemas.microsoft.com/office/drawing/2014/main" id="{73C62DD9-72EC-6440-8F73-F8B87DBC3CE6}"/>
              </a:ext>
            </a:extLst>
          </p:cNvPr>
          <p:cNvSpPr>
            <a:spLocks noGrp="1"/>
          </p:cNvSpPr>
          <p:nvPr>
            <p:ph idx="1"/>
          </p:nvPr>
        </p:nvSpPr>
        <p:spPr>
          <a:xfrm>
            <a:off x="7883611" y="2121408"/>
            <a:ext cx="3816774" cy="4050792"/>
          </a:xfrm>
        </p:spPr>
        <p:txBody>
          <a:bodyPr>
            <a:normAutofit/>
          </a:bodyPr>
          <a:lstStyle/>
          <a:p>
            <a:r>
              <a:rPr lang="en-GB" sz="1600"/>
              <a:t>How does my greed affect the relationship I want to have with those I love? Can I think of any examples?</a:t>
            </a:r>
          </a:p>
          <a:p>
            <a:endParaRPr lang="en-GB" sz="1600"/>
          </a:p>
          <a:p>
            <a:r>
              <a:rPr lang="en-GB" sz="1600"/>
              <a:t>Do I love my Greed more than I love those I want to have a relationship with?</a:t>
            </a:r>
          </a:p>
          <a:p>
            <a:endParaRPr lang="en-GB" sz="1600"/>
          </a:p>
          <a:p>
            <a:r>
              <a:rPr lang="en-GB" sz="1600"/>
              <a:t>How would I feel if I owned the whole world- but had no one to share it with? Would I be happy? </a:t>
            </a:r>
          </a:p>
          <a:p>
            <a:pPr marL="0" indent="0">
              <a:buNone/>
            </a:pPr>
            <a:endParaRPr lang="en-GB" sz="1600"/>
          </a:p>
          <a:p>
            <a:endParaRPr lang="en-US" sz="1600"/>
          </a:p>
        </p:txBody>
      </p:sp>
      <p:grpSp>
        <p:nvGrpSpPr>
          <p:cNvPr id="11" name="Group 10">
            <a:extLst>
              <a:ext uri="{FF2B5EF4-FFF2-40B4-BE49-F238E27FC236}">
                <a16:creationId xmlns:a16="http://schemas.microsoft.com/office/drawing/2014/main" id="{789ACCC8-A635-400E-B9C0-AD9CA57109C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2" name="Oval 11">
              <a:extLst>
                <a:ext uri="{FF2B5EF4-FFF2-40B4-BE49-F238E27FC236}">
                  <a16:creationId xmlns:a16="http://schemas.microsoft.com/office/drawing/2014/main" id="{CBC21CEB-233C-4B50-8CCA-829AD0428F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3" name="Oval 12">
              <a:extLst>
                <a:ext uri="{FF2B5EF4-FFF2-40B4-BE49-F238E27FC236}">
                  <a16:creationId xmlns:a16="http://schemas.microsoft.com/office/drawing/2014/main" id="{F3DF2D74-CD63-49A8-A93B-9DA2F59511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42177757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CF043BA-0C52-4068-BCF5-2B2D89BA9D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055EAFB-1787-3844-97E3-6BBC075C7129}"/>
              </a:ext>
            </a:extLst>
          </p:cNvPr>
          <p:cNvSpPr>
            <a:spLocks noGrp="1"/>
          </p:cNvSpPr>
          <p:nvPr>
            <p:ph type="title"/>
          </p:nvPr>
        </p:nvSpPr>
        <p:spPr>
          <a:xfrm>
            <a:off x="7883612" y="484632"/>
            <a:ext cx="3816774" cy="1609344"/>
          </a:xfrm>
          <a:ln>
            <a:noFill/>
          </a:ln>
        </p:spPr>
        <p:txBody>
          <a:bodyPr>
            <a:normAutofit/>
          </a:bodyPr>
          <a:lstStyle/>
          <a:p>
            <a:r>
              <a:rPr lang="en-US" sz="3200"/>
              <a:t>My Greed</a:t>
            </a:r>
          </a:p>
        </p:txBody>
      </p:sp>
      <p:pic>
        <p:nvPicPr>
          <p:cNvPr id="5" name="Picture 4">
            <a:extLst>
              <a:ext uri="{FF2B5EF4-FFF2-40B4-BE49-F238E27FC236}">
                <a16:creationId xmlns:a16="http://schemas.microsoft.com/office/drawing/2014/main" id="{AE1FAEF3-CCD3-4334-9D26-453B17301E87}"/>
              </a:ext>
            </a:extLst>
          </p:cNvPr>
          <p:cNvPicPr>
            <a:picLocks noChangeAspect="1"/>
          </p:cNvPicPr>
          <p:nvPr/>
        </p:nvPicPr>
        <p:blipFill rotWithShape="1">
          <a:blip r:embed="rId4"/>
          <a:srcRect l="20123" r="6401" b="-1"/>
          <a:stretch/>
        </p:blipFill>
        <p:spPr>
          <a:xfrm>
            <a:off x="3343" y="10"/>
            <a:ext cx="7548923" cy="6857990"/>
          </a:xfrm>
          <a:prstGeom prst="rect">
            <a:avLst/>
          </a:prstGeom>
        </p:spPr>
      </p:pic>
      <p:sp>
        <p:nvSpPr>
          <p:cNvPr id="3" name="Content Placeholder 2">
            <a:extLst>
              <a:ext uri="{FF2B5EF4-FFF2-40B4-BE49-F238E27FC236}">
                <a16:creationId xmlns:a16="http://schemas.microsoft.com/office/drawing/2014/main" id="{4FC63FAB-3AB0-CD42-B450-D096FE32E4B8}"/>
              </a:ext>
            </a:extLst>
          </p:cNvPr>
          <p:cNvSpPr>
            <a:spLocks noGrp="1"/>
          </p:cNvSpPr>
          <p:nvPr>
            <p:ph idx="1"/>
          </p:nvPr>
        </p:nvSpPr>
        <p:spPr>
          <a:xfrm>
            <a:off x="7883611" y="2121408"/>
            <a:ext cx="3816774" cy="4050792"/>
          </a:xfrm>
        </p:spPr>
        <p:txBody>
          <a:bodyPr>
            <a:normAutofit/>
          </a:bodyPr>
          <a:lstStyle/>
          <a:p>
            <a:r>
              <a:rPr lang="en-US" sz="1600"/>
              <a:t>Do I have control over my Greed?</a:t>
            </a:r>
          </a:p>
          <a:p>
            <a:endParaRPr lang="en-US" sz="1600"/>
          </a:p>
          <a:p>
            <a:r>
              <a:rPr lang="en-US" sz="1600"/>
              <a:t>Or does my greed control the way I behave?</a:t>
            </a:r>
          </a:p>
          <a:p>
            <a:endParaRPr lang="en-US" sz="1600"/>
          </a:p>
          <a:p>
            <a:r>
              <a:rPr lang="en-US" sz="1600"/>
              <a:t>Do I want to have control over my Greed?</a:t>
            </a:r>
          </a:p>
          <a:p>
            <a:endParaRPr lang="en-US" sz="1600"/>
          </a:p>
          <a:p>
            <a:r>
              <a:rPr lang="en-US" sz="1600"/>
              <a:t>What do I want to worship? </a:t>
            </a:r>
          </a:p>
        </p:txBody>
      </p:sp>
      <p:grpSp>
        <p:nvGrpSpPr>
          <p:cNvPr id="11" name="Group 10">
            <a:extLst>
              <a:ext uri="{FF2B5EF4-FFF2-40B4-BE49-F238E27FC236}">
                <a16:creationId xmlns:a16="http://schemas.microsoft.com/office/drawing/2014/main" id="{789ACCC8-A635-400E-B9C0-AD9CA57109C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2" name="Oval 11">
              <a:extLst>
                <a:ext uri="{FF2B5EF4-FFF2-40B4-BE49-F238E27FC236}">
                  <a16:creationId xmlns:a16="http://schemas.microsoft.com/office/drawing/2014/main" id="{CBC21CEB-233C-4B50-8CCA-829AD0428F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3" name="Oval 12">
              <a:extLst>
                <a:ext uri="{FF2B5EF4-FFF2-40B4-BE49-F238E27FC236}">
                  <a16:creationId xmlns:a16="http://schemas.microsoft.com/office/drawing/2014/main" id="{F3DF2D74-CD63-49A8-A93B-9DA2F59511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30951659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9A6EDD-72B2-FB42-889D-841A0554116A}"/>
              </a:ext>
            </a:extLst>
          </p:cNvPr>
          <p:cNvSpPr>
            <a:spLocks noGrp="1"/>
          </p:cNvSpPr>
          <p:nvPr>
            <p:ph type="title"/>
          </p:nvPr>
        </p:nvSpPr>
        <p:spPr>
          <a:xfrm>
            <a:off x="1069848" y="484632"/>
            <a:ext cx="10058400" cy="1609344"/>
          </a:xfrm>
        </p:spPr>
        <p:txBody>
          <a:bodyPr>
            <a:normAutofit/>
          </a:bodyPr>
          <a:lstStyle/>
          <a:p>
            <a:r>
              <a:rPr lang="en-US" dirty="0"/>
              <a:t>The Greed of others</a:t>
            </a:r>
          </a:p>
        </p:txBody>
      </p:sp>
      <p:sp>
        <p:nvSpPr>
          <p:cNvPr id="9" name="Rectangle 8">
            <a:extLst>
              <a:ext uri="{FF2B5EF4-FFF2-40B4-BE49-F238E27FC236}">
                <a16:creationId xmlns:a16="http://schemas.microsoft.com/office/drawing/2014/main" id="{3FD711E9-7F79-40A9-8D9E-4AE293C154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6800" y="2013293"/>
            <a:ext cx="10058400"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AB685B3D-E7AE-4DCB-A0E7-DF1011AB7C19}"/>
              </a:ext>
            </a:extLst>
          </p:cNvPr>
          <p:cNvGraphicFramePr>
            <a:graphicFrameLocks noGrp="1"/>
          </p:cNvGraphicFramePr>
          <p:nvPr>
            <p:ph idx="1"/>
            <p:extLst>
              <p:ext uri="{D42A27DB-BD31-4B8C-83A1-F6EECF244321}">
                <p14:modId xmlns:p14="http://schemas.microsoft.com/office/powerpoint/2010/main" val="2409140413"/>
              </p:ext>
            </p:extLst>
          </p:nvPr>
        </p:nvGraphicFramePr>
        <p:xfrm>
          <a:off x="1069975" y="2385390"/>
          <a:ext cx="10058400" cy="36178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6034750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27643-7ED5-0C44-9BDF-A9CECA9BE9D3}"/>
              </a:ext>
            </a:extLst>
          </p:cNvPr>
          <p:cNvSpPr>
            <a:spLocks noGrp="1"/>
          </p:cNvSpPr>
          <p:nvPr>
            <p:ph type="title"/>
          </p:nvPr>
        </p:nvSpPr>
        <p:spPr>
          <a:xfrm>
            <a:off x="1069848" y="484632"/>
            <a:ext cx="10058400" cy="1609344"/>
          </a:xfrm>
        </p:spPr>
        <p:txBody>
          <a:bodyPr>
            <a:normAutofit/>
          </a:bodyPr>
          <a:lstStyle/>
          <a:p>
            <a:r>
              <a:rPr lang="en-US" dirty="0"/>
              <a:t>The Greed of others</a:t>
            </a:r>
          </a:p>
        </p:txBody>
      </p:sp>
      <p:sp>
        <p:nvSpPr>
          <p:cNvPr id="9" name="Rectangle 8">
            <a:extLst>
              <a:ext uri="{FF2B5EF4-FFF2-40B4-BE49-F238E27FC236}">
                <a16:creationId xmlns:a16="http://schemas.microsoft.com/office/drawing/2014/main" id="{3FD711E9-7F79-40A9-8D9E-4AE293C154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6800" y="2013293"/>
            <a:ext cx="10058400"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B3F9113A-D1CF-4112-A05F-D31BEC24088F}"/>
              </a:ext>
            </a:extLst>
          </p:cNvPr>
          <p:cNvGraphicFramePr>
            <a:graphicFrameLocks noGrp="1"/>
          </p:cNvGraphicFramePr>
          <p:nvPr>
            <p:ph idx="1"/>
            <p:extLst>
              <p:ext uri="{D42A27DB-BD31-4B8C-83A1-F6EECF244321}">
                <p14:modId xmlns:p14="http://schemas.microsoft.com/office/powerpoint/2010/main" val="2563698455"/>
              </p:ext>
            </p:extLst>
          </p:nvPr>
        </p:nvGraphicFramePr>
        <p:xfrm>
          <a:off x="1069975" y="2385390"/>
          <a:ext cx="10058400" cy="36178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0675980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8">
            <a:extLst>
              <a:ext uri="{FF2B5EF4-FFF2-40B4-BE49-F238E27FC236}">
                <a16:creationId xmlns:a16="http://schemas.microsoft.com/office/drawing/2014/main" id="{CCF043BA-0C52-4068-BCF5-2B2D89BA9D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19136D9-C217-154C-A0A4-7E510B7278C2}"/>
              </a:ext>
            </a:extLst>
          </p:cNvPr>
          <p:cNvSpPr>
            <a:spLocks noGrp="1"/>
          </p:cNvSpPr>
          <p:nvPr>
            <p:ph type="title"/>
          </p:nvPr>
        </p:nvSpPr>
        <p:spPr>
          <a:xfrm>
            <a:off x="7883612" y="484632"/>
            <a:ext cx="3816774" cy="1609344"/>
          </a:xfrm>
          <a:ln>
            <a:noFill/>
          </a:ln>
        </p:spPr>
        <p:txBody>
          <a:bodyPr>
            <a:normAutofit/>
          </a:bodyPr>
          <a:lstStyle/>
          <a:p>
            <a:r>
              <a:rPr lang="en-US" sz="3200"/>
              <a:t>The Greed of others</a:t>
            </a:r>
          </a:p>
        </p:txBody>
      </p:sp>
      <p:pic>
        <p:nvPicPr>
          <p:cNvPr id="15" name="Picture 4">
            <a:extLst>
              <a:ext uri="{FF2B5EF4-FFF2-40B4-BE49-F238E27FC236}">
                <a16:creationId xmlns:a16="http://schemas.microsoft.com/office/drawing/2014/main" id="{7083497C-7623-4820-9597-1E175F4E1053}"/>
              </a:ext>
            </a:extLst>
          </p:cNvPr>
          <p:cNvPicPr>
            <a:picLocks noChangeAspect="1"/>
          </p:cNvPicPr>
          <p:nvPr/>
        </p:nvPicPr>
        <p:blipFill rotWithShape="1">
          <a:blip r:embed="rId4"/>
          <a:srcRect l="19316" r="18767"/>
          <a:stretch/>
        </p:blipFill>
        <p:spPr>
          <a:xfrm>
            <a:off x="3343" y="10"/>
            <a:ext cx="7548923" cy="6857990"/>
          </a:xfrm>
          <a:prstGeom prst="rect">
            <a:avLst/>
          </a:prstGeom>
        </p:spPr>
      </p:pic>
      <p:sp>
        <p:nvSpPr>
          <p:cNvPr id="3" name="Content Placeholder 2">
            <a:extLst>
              <a:ext uri="{FF2B5EF4-FFF2-40B4-BE49-F238E27FC236}">
                <a16:creationId xmlns:a16="http://schemas.microsoft.com/office/drawing/2014/main" id="{9D4036B5-477B-F64D-9392-6584261F4D25}"/>
              </a:ext>
            </a:extLst>
          </p:cNvPr>
          <p:cNvSpPr>
            <a:spLocks noGrp="1"/>
          </p:cNvSpPr>
          <p:nvPr>
            <p:ph idx="1"/>
          </p:nvPr>
        </p:nvSpPr>
        <p:spPr>
          <a:xfrm>
            <a:off x="7883611" y="2121408"/>
            <a:ext cx="3816774" cy="4050792"/>
          </a:xfrm>
        </p:spPr>
        <p:txBody>
          <a:bodyPr>
            <a:normAutofit/>
          </a:bodyPr>
          <a:lstStyle/>
          <a:p>
            <a:r>
              <a:rPr lang="en-GB" sz="1600"/>
              <a:t>Do I put the needs of others before my own need?- If so- what emotion drives this? How does this make me feel about myself?</a:t>
            </a:r>
          </a:p>
          <a:p>
            <a:pPr marL="0" indent="0">
              <a:buNone/>
            </a:pPr>
            <a:endParaRPr lang="en-GB" sz="1600"/>
          </a:p>
          <a:p>
            <a:r>
              <a:rPr lang="en-GB" sz="1600"/>
              <a:t>Do I put the wants of others before my own wants? If so- what emotion drives this?  How does this make me feel about myself?</a:t>
            </a:r>
          </a:p>
          <a:p>
            <a:endParaRPr lang="en-US" sz="1600"/>
          </a:p>
        </p:txBody>
      </p:sp>
      <p:grpSp>
        <p:nvGrpSpPr>
          <p:cNvPr id="11" name="Group 10">
            <a:extLst>
              <a:ext uri="{FF2B5EF4-FFF2-40B4-BE49-F238E27FC236}">
                <a16:creationId xmlns:a16="http://schemas.microsoft.com/office/drawing/2014/main" id="{789ACCC8-A635-400E-B9C0-AD9CA57109C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2" name="Oval 11">
              <a:extLst>
                <a:ext uri="{FF2B5EF4-FFF2-40B4-BE49-F238E27FC236}">
                  <a16:creationId xmlns:a16="http://schemas.microsoft.com/office/drawing/2014/main" id="{CBC21CEB-233C-4B50-8CCA-829AD0428F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3" name="Oval 12">
              <a:extLst>
                <a:ext uri="{FF2B5EF4-FFF2-40B4-BE49-F238E27FC236}">
                  <a16:creationId xmlns:a16="http://schemas.microsoft.com/office/drawing/2014/main" id="{F3DF2D74-CD63-49A8-A93B-9DA2F59511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5650425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76D37-B2AB-FD44-9FBD-0939762C6495}"/>
              </a:ext>
            </a:extLst>
          </p:cNvPr>
          <p:cNvSpPr>
            <a:spLocks noGrp="1"/>
          </p:cNvSpPr>
          <p:nvPr>
            <p:ph type="title"/>
          </p:nvPr>
        </p:nvSpPr>
        <p:spPr>
          <a:xfrm>
            <a:off x="1069848" y="484632"/>
            <a:ext cx="10058400" cy="1609344"/>
          </a:xfrm>
        </p:spPr>
        <p:txBody>
          <a:bodyPr>
            <a:normAutofit/>
          </a:bodyPr>
          <a:lstStyle/>
          <a:p>
            <a:r>
              <a:rPr lang="en-US"/>
              <a:t>The Greed of others</a:t>
            </a:r>
            <a:endParaRPr lang="en-US" dirty="0"/>
          </a:p>
        </p:txBody>
      </p:sp>
      <p:sp>
        <p:nvSpPr>
          <p:cNvPr id="15" name="Rectangle 8">
            <a:extLst>
              <a:ext uri="{FF2B5EF4-FFF2-40B4-BE49-F238E27FC236}">
                <a16:creationId xmlns:a16="http://schemas.microsoft.com/office/drawing/2014/main" id="{3FD711E9-7F79-40A9-8D9E-4AE293C154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6800" y="2013293"/>
            <a:ext cx="10058400"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6" name="Content Placeholder 2">
            <a:extLst>
              <a:ext uri="{FF2B5EF4-FFF2-40B4-BE49-F238E27FC236}">
                <a16:creationId xmlns:a16="http://schemas.microsoft.com/office/drawing/2014/main" id="{BC8F6E17-C03F-42E9-9B42-AC080EF34C96}"/>
              </a:ext>
            </a:extLst>
          </p:cNvPr>
          <p:cNvGraphicFramePr>
            <a:graphicFrameLocks noGrp="1"/>
          </p:cNvGraphicFramePr>
          <p:nvPr>
            <p:ph idx="1"/>
            <p:extLst>
              <p:ext uri="{D42A27DB-BD31-4B8C-83A1-F6EECF244321}">
                <p14:modId xmlns:p14="http://schemas.microsoft.com/office/powerpoint/2010/main" val="1959654841"/>
              </p:ext>
            </p:extLst>
          </p:nvPr>
        </p:nvGraphicFramePr>
        <p:xfrm>
          <a:off x="1069975" y="2385390"/>
          <a:ext cx="10058400" cy="36178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9976331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1B805-3F3A-1948-96DE-45852168EEFA}"/>
              </a:ext>
            </a:extLst>
          </p:cNvPr>
          <p:cNvSpPr>
            <a:spLocks noGrp="1"/>
          </p:cNvSpPr>
          <p:nvPr>
            <p:ph type="title"/>
          </p:nvPr>
        </p:nvSpPr>
        <p:spPr/>
        <p:txBody>
          <a:bodyPr/>
          <a:lstStyle/>
          <a:p>
            <a:r>
              <a:rPr lang="en-US" dirty="0"/>
              <a:t>The Greed of others</a:t>
            </a:r>
          </a:p>
        </p:txBody>
      </p:sp>
      <p:sp>
        <p:nvSpPr>
          <p:cNvPr id="3" name="Content Placeholder 2">
            <a:extLst>
              <a:ext uri="{FF2B5EF4-FFF2-40B4-BE49-F238E27FC236}">
                <a16:creationId xmlns:a16="http://schemas.microsoft.com/office/drawing/2014/main" id="{D60C39A3-4685-B546-A754-AF542BF791EC}"/>
              </a:ext>
            </a:extLst>
          </p:cNvPr>
          <p:cNvSpPr>
            <a:spLocks noGrp="1"/>
          </p:cNvSpPr>
          <p:nvPr>
            <p:ph idx="1"/>
          </p:nvPr>
        </p:nvSpPr>
        <p:spPr/>
        <p:txBody>
          <a:bodyPr/>
          <a:lstStyle/>
          <a:p>
            <a:r>
              <a:rPr lang="en-GB" dirty="0"/>
              <a:t>How would it make me feel to know that every single living creature on this planet had all its needs met? Can I imagine a world like this? Is this ‘possible’ from my understanding? What role does greed play in this? As long as greed exists- how can this be achieved? </a:t>
            </a:r>
          </a:p>
          <a:p>
            <a:endParaRPr lang="en-US" dirty="0"/>
          </a:p>
        </p:txBody>
      </p:sp>
    </p:spTree>
    <p:extLst>
      <p:ext uri="{BB962C8B-B14F-4D97-AF65-F5344CB8AC3E}">
        <p14:creationId xmlns:p14="http://schemas.microsoft.com/office/powerpoint/2010/main" val="22917284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6B66E70-9451-4286-A0C2-6CF108FE81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A4B0696-68E2-40ED-B597-4B87387544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38656" cy="6858000"/>
          </a:xfrm>
          <a:prstGeom prst="rect">
            <a:avLst/>
          </a:prstGeom>
          <a:solidFill>
            <a:schemeClr val="tx2"/>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2" name="Rectangle 11">
            <a:extLst>
              <a:ext uri="{FF2B5EF4-FFF2-40B4-BE49-F238E27FC236}">
                <a16:creationId xmlns:a16="http://schemas.microsoft.com/office/drawing/2014/main" id="{A19EF1B4-0F49-44D2-AE21-263819BFBC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38656" y="0"/>
            <a:ext cx="4653776" cy="6858000"/>
          </a:xfrm>
          <a:prstGeom prst="rect">
            <a:avLst/>
          </a:prstGeom>
          <a:blipFill dpi="0" rotWithShape="1">
            <a:blip r:embed="rId2">
              <a:alphaModFix amt="4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1DA1E8E-FD09-C841-BA82-B246B4673469}"/>
              </a:ext>
            </a:extLst>
          </p:cNvPr>
          <p:cNvSpPr>
            <a:spLocks noGrp="1"/>
          </p:cNvSpPr>
          <p:nvPr>
            <p:ph type="title"/>
          </p:nvPr>
        </p:nvSpPr>
        <p:spPr>
          <a:xfrm>
            <a:off x="2082119" y="643466"/>
            <a:ext cx="3348017" cy="5571067"/>
          </a:xfrm>
        </p:spPr>
        <p:txBody>
          <a:bodyPr>
            <a:normAutofit/>
          </a:bodyPr>
          <a:lstStyle/>
          <a:p>
            <a:r>
              <a:rPr lang="en-US" sz="4800">
                <a:solidFill>
                  <a:schemeClr val="tx1"/>
                </a:solidFill>
              </a:rPr>
              <a:t>The Greed of Others</a:t>
            </a:r>
          </a:p>
        </p:txBody>
      </p:sp>
      <p:sp>
        <p:nvSpPr>
          <p:cNvPr id="3" name="Content Placeholder 2">
            <a:extLst>
              <a:ext uri="{FF2B5EF4-FFF2-40B4-BE49-F238E27FC236}">
                <a16:creationId xmlns:a16="http://schemas.microsoft.com/office/drawing/2014/main" id="{6008D4BA-F0BD-034D-96DE-627432A9B712}"/>
              </a:ext>
            </a:extLst>
          </p:cNvPr>
          <p:cNvSpPr>
            <a:spLocks noGrp="1"/>
          </p:cNvSpPr>
          <p:nvPr>
            <p:ph idx="1"/>
          </p:nvPr>
        </p:nvSpPr>
        <p:spPr>
          <a:xfrm>
            <a:off x="6772315" y="643467"/>
            <a:ext cx="4534781" cy="5571066"/>
          </a:xfrm>
        </p:spPr>
        <p:txBody>
          <a:bodyPr anchor="ctr">
            <a:normAutofit/>
          </a:bodyPr>
          <a:lstStyle/>
          <a:p>
            <a:pPr marL="0" indent="0">
              <a:buNone/>
            </a:pPr>
            <a:endParaRPr lang="en-GB" sz="1800"/>
          </a:p>
          <a:p>
            <a:r>
              <a:rPr lang="en-GB" sz="1800"/>
              <a:t>How roles do the emotions of envy, pride, anger, vengeance, sloth, and lust play in my Greed and the Greed of others for the ‘want’ of temporary material possessions for selfish gain? </a:t>
            </a:r>
          </a:p>
          <a:p>
            <a:endParaRPr lang="en-US" sz="1800"/>
          </a:p>
        </p:txBody>
      </p:sp>
      <p:grpSp>
        <p:nvGrpSpPr>
          <p:cNvPr id="14" name="Group 13">
            <a:extLst>
              <a:ext uri="{FF2B5EF4-FFF2-40B4-BE49-F238E27FC236}">
                <a16:creationId xmlns:a16="http://schemas.microsoft.com/office/drawing/2014/main" id="{2B69B0BE-E00A-432A-98D1-A47B82C1636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401725" y="6229681"/>
            <a:chExt cx="457200" cy="457200"/>
          </a:xfrm>
        </p:grpSpPr>
        <p:sp>
          <p:nvSpPr>
            <p:cNvPr id="15" name="Oval 14">
              <a:extLst>
                <a:ext uri="{FF2B5EF4-FFF2-40B4-BE49-F238E27FC236}">
                  <a16:creationId xmlns:a16="http://schemas.microsoft.com/office/drawing/2014/main" id="{0AF8A5ED-19F8-4707-8EEC-7115E6B112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6" name="Oval 15">
              <a:extLst>
                <a:ext uri="{FF2B5EF4-FFF2-40B4-BE49-F238E27FC236}">
                  <a16:creationId xmlns:a16="http://schemas.microsoft.com/office/drawing/2014/main" id="{C5F50C1C-978D-45B5-B716-7DA91773CD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30288688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EC78FD-0338-1547-ABE8-FE6818B5EB32}"/>
              </a:ext>
            </a:extLst>
          </p:cNvPr>
          <p:cNvSpPr>
            <a:spLocks noGrp="1"/>
          </p:cNvSpPr>
          <p:nvPr>
            <p:ph type="title"/>
          </p:nvPr>
        </p:nvSpPr>
        <p:spPr>
          <a:xfrm>
            <a:off x="1069848" y="484632"/>
            <a:ext cx="10058400" cy="1609344"/>
          </a:xfrm>
        </p:spPr>
        <p:txBody>
          <a:bodyPr>
            <a:normAutofit/>
          </a:bodyPr>
          <a:lstStyle/>
          <a:p>
            <a:r>
              <a:rPr lang="en-US" dirty="0"/>
              <a:t>My Greed</a:t>
            </a:r>
          </a:p>
        </p:txBody>
      </p:sp>
      <p:sp>
        <p:nvSpPr>
          <p:cNvPr id="9" name="Rectangle 8">
            <a:extLst>
              <a:ext uri="{FF2B5EF4-FFF2-40B4-BE49-F238E27FC236}">
                <a16:creationId xmlns:a16="http://schemas.microsoft.com/office/drawing/2014/main" id="{3FD711E9-7F79-40A9-8D9E-4AE293C154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6800" y="2013293"/>
            <a:ext cx="10058400"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43BCBA08-0A63-4378-92AD-D1A2C2818D94}"/>
              </a:ext>
            </a:extLst>
          </p:cNvPr>
          <p:cNvGraphicFramePr>
            <a:graphicFrameLocks noGrp="1"/>
          </p:cNvGraphicFramePr>
          <p:nvPr>
            <p:ph idx="1"/>
            <p:extLst>
              <p:ext uri="{D42A27DB-BD31-4B8C-83A1-F6EECF244321}">
                <p14:modId xmlns:p14="http://schemas.microsoft.com/office/powerpoint/2010/main" val="2702828342"/>
              </p:ext>
            </p:extLst>
          </p:nvPr>
        </p:nvGraphicFramePr>
        <p:xfrm>
          <a:off x="1069975" y="2385390"/>
          <a:ext cx="10058400" cy="36178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5032775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CF043BA-0C52-4068-BCF5-2B2D89BA9D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C185F62-68C2-614D-93BE-1C8B9D7FE4CE}"/>
              </a:ext>
            </a:extLst>
          </p:cNvPr>
          <p:cNvSpPr>
            <a:spLocks noGrp="1"/>
          </p:cNvSpPr>
          <p:nvPr>
            <p:ph type="title"/>
          </p:nvPr>
        </p:nvSpPr>
        <p:spPr>
          <a:xfrm>
            <a:off x="7883612" y="484632"/>
            <a:ext cx="3816774" cy="1609344"/>
          </a:xfrm>
          <a:ln>
            <a:noFill/>
          </a:ln>
        </p:spPr>
        <p:txBody>
          <a:bodyPr>
            <a:normAutofit/>
          </a:bodyPr>
          <a:lstStyle/>
          <a:p>
            <a:r>
              <a:rPr lang="en-US" sz="3200"/>
              <a:t>The greed of others</a:t>
            </a:r>
          </a:p>
        </p:txBody>
      </p:sp>
      <p:pic>
        <p:nvPicPr>
          <p:cNvPr id="5" name="Picture 4">
            <a:extLst>
              <a:ext uri="{FF2B5EF4-FFF2-40B4-BE49-F238E27FC236}">
                <a16:creationId xmlns:a16="http://schemas.microsoft.com/office/drawing/2014/main" id="{F345C038-7FA1-41F4-ADAF-4C813397E7A9}"/>
              </a:ext>
            </a:extLst>
          </p:cNvPr>
          <p:cNvPicPr>
            <a:picLocks noChangeAspect="1"/>
          </p:cNvPicPr>
          <p:nvPr/>
        </p:nvPicPr>
        <p:blipFill rotWithShape="1">
          <a:blip r:embed="rId4"/>
          <a:srcRect l="7053" r="9566" b="2"/>
          <a:stretch/>
        </p:blipFill>
        <p:spPr>
          <a:xfrm>
            <a:off x="3343" y="10"/>
            <a:ext cx="7548923" cy="6857990"/>
          </a:xfrm>
          <a:prstGeom prst="rect">
            <a:avLst/>
          </a:prstGeom>
        </p:spPr>
      </p:pic>
      <p:sp>
        <p:nvSpPr>
          <p:cNvPr id="3" name="Content Placeholder 2">
            <a:extLst>
              <a:ext uri="{FF2B5EF4-FFF2-40B4-BE49-F238E27FC236}">
                <a16:creationId xmlns:a16="http://schemas.microsoft.com/office/drawing/2014/main" id="{D3E961A6-A0B3-7E48-A211-4567EBD9DC3E}"/>
              </a:ext>
            </a:extLst>
          </p:cNvPr>
          <p:cNvSpPr>
            <a:spLocks noGrp="1"/>
          </p:cNvSpPr>
          <p:nvPr>
            <p:ph idx="1"/>
          </p:nvPr>
        </p:nvSpPr>
        <p:spPr>
          <a:xfrm>
            <a:off x="7883611" y="2121408"/>
            <a:ext cx="3816774" cy="4050792"/>
          </a:xfrm>
        </p:spPr>
        <p:txBody>
          <a:bodyPr>
            <a:normAutofit/>
          </a:bodyPr>
          <a:lstStyle/>
          <a:p>
            <a:r>
              <a:rPr lang="en-GB" sz="1600"/>
              <a:t>Do I have control over the greed of others? Why do I want to have control over the greed of others?</a:t>
            </a:r>
          </a:p>
          <a:p>
            <a:pPr marL="0" indent="0">
              <a:buNone/>
            </a:pPr>
            <a:endParaRPr lang="en-GB" sz="1600"/>
          </a:p>
          <a:p>
            <a:r>
              <a:rPr lang="en-GB" sz="1600"/>
              <a:t>Do I have control over my own desire of greed? If not- what gets in the way of myself and control over my greed? What do I think will help me to gain control over my emotion of greed? </a:t>
            </a:r>
          </a:p>
          <a:p>
            <a:endParaRPr lang="en-US" sz="1600"/>
          </a:p>
        </p:txBody>
      </p:sp>
      <p:grpSp>
        <p:nvGrpSpPr>
          <p:cNvPr id="11" name="Group 10">
            <a:extLst>
              <a:ext uri="{FF2B5EF4-FFF2-40B4-BE49-F238E27FC236}">
                <a16:creationId xmlns:a16="http://schemas.microsoft.com/office/drawing/2014/main" id="{789ACCC8-A635-400E-B9C0-AD9CA57109C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2" name="Oval 11">
              <a:extLst>
                <a:ext uri="{FF2B5EF4-FFF2-40B4-BE49-F238E27FC236}">
                  <a16:creationId xmlns:a16="http://schemas.microsoft.com/office/drawing/2014/main" id="{CBC21CEB-233C-4B50-8CCA-829AD0428F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3" name="Oval 12">
              <a:extLst>
                <a:ext uri="{FF2B5EF4-FFF2-40B4-BE49-F238E27FC236}">
                  <a16:creationId xmlns:a16="http://schemas.microsoft.com/office/drawing/2014/main" id="{F3DF2D74-CD63-49A8-A93B-9DA2F59511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16467648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FCA88C2-C73C-4062-A097-8FBCE3090B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3981C21-E132-4402-B31B-D725C1CE77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4" y="653241"/>
            <a:ext cx="109087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A685C77-4E84-486A-9AE5-F3635BE98E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2" y="822324"/>
            <a:ext cx="5149596" cy="5228279"/>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6748231-667D-7A44-BC11-82D1EC9E9E70}"/>
              </a:ext>
            </a:extLst>
          </p:cNvPr>
          <p:cNvSpPr>
            <a:spLocks noGrp="1"/>
          </p:cNvSpPr>
          <p:nvPr>
            <p:ph type="title"/>
          </p:nvPr>
        </p:nvSpPr>
        <p:spPr>
          <a:xfrm>
            <a:off x="1286934" y="1465790"/>
            <a:ext cx="3860798" cy="3941345"/>
          </a:xfrm>
        </p:spPr>
        <p:txBody>
          <a:bodyPr>
            <a:normAutofit/>
          </a:bodyPr>
          <a:lstStyle/>
          <a:p>
            <a:r>
              <a:rPr lang="en-US" sz="6000"/>
              <a:t>The Reflection of My Greed</a:t>
            </a:r>
          </a:p>
        </p:txBody>
      </p:sp>
      <p:sp>
        <p:nvSpPr>
          <p:cNvPr id="3" name="Content Placeholder 2">
            <a:extLst>
              <a:ext uri="{FF2B5EF4-FFF2-40B4-BE49-F238E27FC236}">
                <a16:creationId xmlns:a16="http://schemas.microsoft.com/office/drawing/2014/main" id="{D11B2803-0484-DE46-8ECB-61624AC5D2CD}"/>
              </a:ext>
            </a:extLst>
          </p:cNvPr>
          <p:cNvSpPr>
            <a:spLocks noGrp="1"/>
          </p:cNvSpPr>
          <p:nvPr>
            <p:ph idx="1"/>
          </p:nvPr>
        </p:nvSpPr>
        <p:spPr>
          <a:xfrm>
            <a:off x="6417733" y="1359090"/>
            <a:ext cx="5132665" cy="4048046"/>
          </a:xfrm>
        </p:spPr>
        <p:txBody>
          <a:bodyPr anchor="ctr">
            <a:normAutofit/>
          </a:bodyPr>
          <a:lstStyle/>
          <a:p>
            <a:r>
              <a:rPr lang="en-GB"/>
              <a:t>Do I want to gain control of my Greed? If not- why not? If I do not gain control over my greed, do I take responsibility for the consequences this may have on myself and others? Do I have a right to complain about my own suffering when I now know that my own greed can potentially cause suffering to others?</a:t>
            </a:r>
          </a:p>
          <a:p>
            <a:endParaRPr lang="en-US" dirty="0"/>
          </a:p>
        </p:txBody>
      </p:sp>
      <p:sp>
        <p:nvSpPr>
          <p:cNvPr id="14" name="Rectangle 13">
            <a:extLst>
              <a:ext uri="{FF2B5EF4-FFF2-40B4-BE49-F238E27FC236}">
                <a16:creationId xmlns:a16="http://schemas.microsoft.com/office/drawing/2014/main" id="{E55C1C3E-5158-47F3-8FD9-14B22C3E6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4" y="6121662"/>
            <a:ext cx="109087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114586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C62A69E-BB23-4F1A-9406-FD39943DB0F2}"/>
              </a:ext>
            </a:extLst>
          </p:cNvPr>
          <p:cNvPicPr>
            <a:picLocks noChangeAspect="1"/>
          </p:cNvPicPr>
          <p:nvPr/>
        </p:nvPicPr>
        <p:blipFill rotWithShape="1">
          <a:blip r:embed="rId2"/>
          <a:srcRect b="15730"/>
          <a:stretch/>
        </p:blipFill>
        <p:spPr>
          <a:xfrm>
            <a:off x="20" y="10"/>
            <a:ext cx="12191980" cy="6857989"/>
          </a:xfrm>
          <a:prstGeom prst="rect">
            <a:avLst/>
          </a:prstGeom>
        </p:spPr>
      </p:pic>
      <p:sp>
        <p:nvSpPr>
          <p:cNvPr id="9" name="Rectangle 8">
            <a:extLst>
              <a:ext uri="{FF2B5EF4-FFF2-40B4-BE49-F238E27FC236}">
                <a16:creationId xmlns:a16="http://schemas.microsoft.com/office/drawing/2014/main" id="{F79FF99C-BAA9-404F-9C96-6DD456B4F7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9C44AFD-C72D-4D9C-84C6-73E615CED8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blipFill dpi="0" rotWithShape="1">
            <a:blip r:embed="rId3">
              <a:alphaModFix amt="30000"/>
              <a:duotone>
                <a:prstClr val="black"/>
                <a:schemeClr val="accent1">
                  <a:tint val="45000"/>
                  <a:satMod val="400000"/>
                </a:schemeClr>
              </a:duotone>
              <a:extLst>
                <a:ext uri="{BEBA8EAE-BF5A-486C-A8C5-ECC9F3942E4B}">
                  <a14:imgProps xmlns:a14="http://schemas.microsoft.com/office/drawing/2010/main">
                    <a14:imgLayer r:embed="rId4">
                      <a14:imgEffect>
                        <a14:sharpenSoften amount="61000"/>
                      </a14:imgEffect>
                      <a14:imgEffect>
                        <a14:brightnessContrast bright="-25000" contrast="20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F228FBC-AF0B-0E4F-925E-425F5E8D4BEF}"/>
              </a:ext>
            </a:extLst>
          </p:cNvPr>
          <p:cNvSpPr>
            <a:spLocks noGrp="1"/>
          </p:cNvSpPr>
          <p:nvPr>
            <p:ph type="title"/>
          </p:nvPr>
        </p:nvSpPr>
        <p:spPr>
          <a:xfrm>
            <a:off x="1069848" y="484632"/>
            <a:ext cx="10058400" cy="1609344"/>
          </a:xfrm>
        </p:spPr>
        <p:txBody>
          <a:bodyPr anchor="ctr">
            <a:normAutofit/>
          </a:bodyPr>
          <a:lstStyle/>
          <a:p>
            <a:r>
              <a:rPr lang="en-US">
                <a:solidFill>
                  <a:schemeClr val="tx1"/>
                </a:solidFill>
              </a:rPr>
              <a:t>The Reflection of Greed</a:t>
            </a:r>
          </a:p>
        </p:txBody>
      </p:sp>
      <p:sp>
        <p:nvSpPr>
          <p:cNvPr id="3" name="Content Placeholder 2">
            <a:extLst>
              <a:ext uri="{FF2B5EF4-FFF2-40B4-BE49-F238E27FC236}">
                <a16:creationId xmlns:a16="http://schemas.microsoft.com/office/drawing/2014/main" id="{6B75A2BC-F5C3-9649-A8F0-CD90313D143A}"/>
              </a:ext>
            </a:extLst>
          </p:cNvPr>
          <p:cNvSpPr>
            <a:spLocks noGrp="1"/>
          </p:cNvSpPr>
          <p:nvPr>
            <p:ph idx="1"/>
          </p:nvPr>
        </p:nvSpPr>
        <p:spPr>
          <a:xfrm>
            <a:off x="1069848" y="2121408"/>
            <a:ext cx="10058400" cy="4050792"/>
          </a:xfrm>
        </p:spPr>
        <p:txBody>
          <a:bodyPr>
            <a:normAutofit/>
          </a:bodyPr>
          <a:lstStyle/>
          <a:p>
            <a:r>
              <a:rPr lang="en-GB" sz="1700"/>
              <a:t>Do I treat others how I myself want to be treated? If not- why? Do I expect others to treat me how they want to be treated? If so -why?</a:t>
            </a:r>
          </a:p>
          <a:p>
            <a:pPr marL="0" indent="0">
              <a:buNone/>
            </a:pPr>
            <a:endParaRPr lang="en-GB" sz="1700"/>
          </a:p>
          <a:p>
            <a:r>
              <a:rPr lang="en-GB" sz="1700"/>
              <a:t>Am I worthy of Forgiveness? If not- why?</a:t>
            </a:r>
          </a:p>
          <a:p>
            <a:pPr marL="0" indent="0">
              <a:buNone/>
            </a:pPr>
            <a:endParaRPr lang="en-GB" sz="1700"/>
          </a:p>
          <a:p>
            <a:r>
              <a:rPr lang="en-GB" sz="1700"/>
              <a:t>Do I feel remorse about my past greed? If so- why?</a:t>
            </a:r>
          </a:p>
          <a:p>
            <a:endParaRPr lang="en-GB" sz="1700"/>
          </a:p>
          <a:p>
            <a:r>
              <a:rPr lang="en-GB" sz="1700"/>
              <a:t>Am I grateful for my blessings? How does my gratitude level affect my ‘worthiness’ of having what I desire for myself and others? </a:t>
            </a:r>
          </a:p>
          <a:p>
            <a:endParaRPr lang="en-GB" sz="1700"/>
          </a:p>
          <a:p>
            <a:r>
              <a:rPr lang="en-GB" sz="1700"/>
              <a:t>How can I best express my gratitude for my blessings through my behaviour?</a:t>
            </a:r>
          </a:p>
          <a:p>
            <a:endParaRPr lang="en-US" sz="1700"/>
          </a:p>
        </p:txBody>
      </p:sp>
      <p:grpSp>
        <p:nvGrpSpPr>
          <p:cNvPr id="13" name="Group 12">
            <a:extLst>
              <a:ext uri="{FF2B5EF4-FFF2-40B4-BE49-F238E27FC236}">
                <a16:creationId xmlns:a16="http://schemas.microsoft.com/office/drawing/2014/main" id="{1D25B14F-36E0-41E8-956F-CABEF1ADD65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4" name="Oval 13">
              <a:extLst>
                <a:ext uri="{FF2B5EF4-FFF2-40B4-BE49-F238E27FC236}">
                  <a16:creationId xmlns:a16="http://schemas.microsoft.com/office/drawing/2014/main" id="{4AFB9EA5-DE4D-4E6B-A302-F55174E4B1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8" name="Oval 14">
              <a:extLst>
                <a:ext uri="{FF2B5EF4-FFF2-40B4-BE49-F238E27FC236}">
                  <a16:creationId xmlns:a16="http://schemas.microsoft.com/office/drawing/2014/main" id="{E44092F4-4D9B-4D0A-8832-C29E786F8F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2315855921"/>
      </p:ext>
    </p:extLst>
  </p:cSld>
  <p:clrMapOvr>
    <a:overrideClrMapping bg1="dk1" tx1="lt1" bg2="dk2" tx2="lt2" accent1="accent1" accent2="accent2" accent3="accent3" accent4="accent4" accent5="accent5" accent6="accent6" hlink="hlink" folHlink="folHlink"/>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A6C2C-2743-AA4B-963B-84973ED86602}"/>
              </a:ext>
            </a:extLst>
          </p:cNvPr>
          <p:cNvSpPr>
            <a:spLocks noGrp="1"/>
          </p:cNvSpPr>
          <p:nvPr>
            <p:ph type="title"/>
          </p:nvPr>
        </p:nvSpPr>
        <p:spPr>
          <a:xfrm>
            <a:off x="1069848" y="484632"/>
            <a:ext cx="10058400" cy="1609344"/>
          </a:xfrm>
        </p:spPr>
        <p:txBody>
          <a:bodyPr>
            <a:normAutofit/>
          </a:bodyPr>
          <a:lstStyle/>
          <a:p>
            <a:r>
              <a:rPr lang="en-US" dirty="0"/>
              <a:t>The Reflection of my Greed</a:t>
            </a:r>
          </a:p>
        </p:txBody>
      </p:sp>
      <p:sp>
        <p:nvSpPr>
          <p:cNvPr id="9" name="Rectangle 8">
            <a:extLst>
              <a:ext uri="{FF2B5EF4-FFF2-40B4-BE49-F238E27FC236}">
                <a16:creationId xmlns:a16="http://schemas.microsoft.com/office/drawing/2014/main" id="{3FD711E9-7F79-40A9-8D9E-4AE293C154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6800" y="2013293"/>
            <a:ext cx="10058400"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08DD303F-102C-490B-BC28-D1C5A85887A5}"/>
              </a:ext>
            </a:extLst>
          </p:cNvPr>
          <p:cNvGraphicFramePr>
            <a:graphicFrameLocks noGrp="1"/>
          </p:cNvGraphicFramePr>
          <p:nvPr>
            <p:ph idx="1"/>
            <p:extLst>
              <p:ext uri="{D42A27DB-BD31-4B8C-83A1-F6EECF244321}">
                <p14:modId xmlns:p14="http://schemas.microsoft.com/office/powerpoint/2010/main" val="327229342"/>
              </p:ext>
            </p:extLst>
          </p:nvPr>
        </p:nvGraphicFramePr>
        <p:xfrm>
          <a:off x="1069975" y="2385390"/>
          <a:ext cx="10058400" cy="36178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2304404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8">
            <a:extLst>
              <a:ext uri="{FF2B5EF4-FFF2-40B4-BE49-F238E27FC236}">
                <a16:creationId xmlns:a16="http://schemas.microsoft.com/office/drawing/2014/main" id="{BCFFB95F-D901-4937-8084-8A7BAA84FA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6310" y="0"/>
            <a:ext cx="435568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4F51616-553A-584F-A5E2-BD20A566DC90}"/>
              </a:ext>
            </a:extLst>
          </p:cNvPr>
          <p:cNvSpPr>
            <a:spLocks noGrp="1"/>
          </p:cNvSpPr>
          <p:nvPr>
            <p:ph type="title"/>
          </p:nvPr>
        </p:nvSpPr>
        <p:spPr>
          <a:xfrm>
            <a:off x="8479777" y="639763"/>
            <a:ext cx="3046073" cy="5177377"/>
          </a:xfrm>
          <a:ln>
            <a:noFill/>
          </a:ln>
        </p:spPr>
        <p:txBody>
          <a:bodyPr>
            <a:normAutofit/>
          </a:bodyPr>
          <a:lstStyle/>
          <a:p>
            <a:r>
              <a:rPr lang="en-US" sz="3700"/>
              <a:t>The Transformation of my Greed</a:t>
            </a:r>
          </a:p>
        </p:txBody>
      </p:sp>
      <p:grpSp>
        <p:nvGrpSpPr>
          <p:cNvPr id="11" name="Group 10">
            <a:extLst>
              <a:ext uri="{FF2B5EF4-FFF2-40B4-BE49-F238E27FC236}">
                <a16:creationId xmlns:a16="http://schemas.microsoft.com/office/drawing/2014/main" id="{60F473BD-3FD3-4548-A8F5-11D3C9CB88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2" name="Oval 11">
              <a:extLst>
                <a:ext uri="{FF2B5EF4-FFF2-40B4-BE49-F238E27FC236}">
                  <a16:creationId xmlns:a16="http://schemas.microsoft.com/office/drawing/2014/main" id="{691E02ED-3E2E-4396-B6DE-5F93F2F111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3" name="Oval 12">
              <a:extLst>
                <a:ext uri="{FF2B5EF4-FFF2-40B4-BE49-F238E27FC236}">
                  <a16:creationId xmlns:a16="http://schemas.microsoft.com/office/drawing/2014/main" id="{28F088F5-B4E7-43B9-88F4-8667026E4B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graphicFrame>
        <p:nvGraphicFramePr>
          <p:cNvPr id="15" name="Content Placeholder 2">
            <a:extLst>
              <a:ext uri="{FF2B5EF4-FFF2-40B4-BE49-F238E27FC236}">
                <a16:creationId xmlns:a16="http://schemas.microsoft.com/office/drawing/2014/main" id="{A458DCC4-8FFC-460E-8B04-DC0E40BEE38B}"/>
              </a:ext>
            </a:extLst>
          </p:cNvPr>
          <p:cNvGraphicFramePr>
            <a:graphicFrameLocks noGrp="1"/>
          </p:cNvGraphicFramePr>
          <p:nvPr>
            <p:ph idx="1"/>
            <p:extLst>
              <p:ext uri="{D42A27DB-BD31-4B8C-83A1-F6EECF244321}">
                <p14:modId xmlns:p14="http://schemas.microsoft.com/office/powerpoint/2010/main" val="2222383888"/>
              </p:ext>
            </p:extLst>
          </p:nvPr>
        </p:nvGraphicFramePr>
        <p:xfrm>
          <a:off x="622300" y="639763"/>
          <a:ext cx="6572250" cy="5588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2967952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4DAA8-944F-FF49-9BB3-536AF613D65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0047053-0AB0-FA45-825C-251945BE8EC1}"/>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2933175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7">
            <a:extLst>
              <a:ext uri="{FF2B5EF4-FFF2-40B4-BE49-F238E27FC236}">
                <a16:creationId xmlns:a16="http://schemas.microsoft.com/office/drawing/2014/main" id="{5118BA95-03E7-41B7-B442-0AF8C0A7FF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3048"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23" name="Group 9">
            <a:extLst>
              <a:ext uri="{FF2B5EF4-FFF2-40B4-BE49-F238E27FC236}">
                <a16:creationId xmlns:a16="http://schemas.microsoft.com/office/drawing/2014/main" id="{E799C3D5-7D55-4046-808C-F290F456D6E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61035" y="1679569"/>
            <a:ext cx="3498864" cy="3498858"/>
            <a:chOff x="1061035" y="1679569"/>
            <a:chExt cx="3498864" cy="3498858"/>
          </a:xfrm>
        </p:grpSpPr>
        <p:sp>
          <p:nvSpPr>
            <p:cNvPr id="11" name="Oval 10">
              <a:extLst>
                <a:ext uri="{FF2B5EF4-FFF2-40B4-BE49-F238E27FC236}">
                  <a16:creationId xmlns:a16="http://schemas.microsoft.com/office/drawing/2014/main" id="{059D8741-EAD6-41B1-A882-70D70FC358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61035" y="1679569"/>
              <a:ext cx="3498864" cy="3498858"/>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2" name="Oval 11">
              <a:extLst>
                <a:ext uri="{FF2B5EF4-FFF2-40B4-BE49-F238E27FC236}">
                  <a16:creationId xmlns:a16="http://schemas.microsoft.com/office/drawing/2014/main" id="{45444F36-3103-4D11-A25F-C054D4606D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46134" y="1864667"/>
              <a:ext cx="3128666" cy="312866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1">
            <a:extLst>
              <a:ext uri="{FF2B5EF4-FFF2-40B4-BE49-F238E27FC236}">
                <a16:creationId xmlns:a16="http://schemas.microsoft.com/office/drawing/2014/main" id="{11BC249A-58E8-2643-A51D-0C4D7BC0782A}"/>
              </a:ext>
            </a:extLst>
          </p:cNvPr>
          <p:cNvSpPr>
            <a:spLocks noGrp="1"/>
          </p:cNvSpPr>
          <p:nvPr>
            <p:ph type="title"/>
          </p:nvPr>
        </p:nvSpPr>
        <p:spPr>
          <a:xfrm>
            <a:off x="1490145" y="2376862"/>
            <a:ext cx="2640646" cy="2104273"/>
          </a:xfrm>
          <a:noFill/>
        </p:spPr>
        <p:txBody>
          <a:bodyPr>
            <a:normAutofit/>
          </a:bodyPr>
          <a:lstStyle/>
          <a:p>
            <a:pPr algn="ctr"/>
            <a:r>
              <a:rPr lang="en-US" sz="3000">
                <a:solidFill>
                  <a:srgbClr val="FFFFFF"/>
                </a:solidFill>
              </a:rPr>
              <a:t>My Greed</a:t>
            </a:r>
          </a:p>
        </p:txBody>
      </p:sp>
      <p:sp>
        <p:nvSpPr>
          <p:cNvPr id="24" name="Rectangle 13">
            <a:extLst>
              <a:ext uri="{FF2B5EF4-FFF2-40B4-BE49-F238E27FC236}">
                <a16:creationId xmlns:a16="http://schemas.microsoft.com/office/drawing/2014/main" id="{AD9B3EAD-A2B3-42C4-927C-3455E3E69E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02277" y="3388659"/>
            <a:ext cx="3657600" cy="80683"/>
          </a:xfrm>
          <a:prstGeom prst="rect">
            <a:avLst/>
          </a:prstGeom>
          <a:blipFill dpi="0" rotWithShape="1">
            <a:blip r:embed="rId4">
              <a:alphaModFix amt="8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1B76C435-7EC5-5843-B106-44C279D5455D}"/>
              </a:ext>
            </a:extLst>
          </p:cNvPr>
          <p:cNvSpPr>
            <a:spLocks noGrp="1"/>
          </p:cNvSpPr>
          <p:nvPr>
            <p:ph idx="1"/>
          </p:nvPr>
        </p:nvSpPr>
        <p:spPr>
          <a:xfrm>
            <a:off x="6081089" y="725394"/>
            <a:ext cx="5142658" cy="5407212"/>
          </a:xfrm>
        </p:spPr>
        <p:txBody>
          <a:bodyPr anchor="ctr">
            <a:normAutofit/>
          </a:bodyPr>
          <a:lstStyle/>
          <a:p>
            <a:r>
              <a:rPr lang="en-GB"/>
              <a:t>In order to get what I desire, must anyone else lose what they desire? </a:t>
            </a:r>
          </a:p>
          <a:p>
            <a:pPr marL="0" indent="0">
              <a:buNone/>
            </a:pPr>
            <a:endParaRPr lang="en-GB"/>
          </a:p>
          <a:p>
            <a:r>
              <a:rPr lang="en-GB"/>
              <a:t>In order to get what I desire- must anyone else lose what they need?</a:t>
            </a:r>
          </a:p>
          <a:p>
            <a:endParaRPr lang="en-US" dirty="0"/>
          </a:p>
        </p:txBody>
      </p:sp>
    </p:spTree>
    <p:extLst>
      <p:ext uri="{BB962C8B-B14F-4D97-AF65-F5344CB8AC3E}">
        <p14:creationId xmlns:p14="http://schemas.microsoft.com/office/powerpoint/2010/main" val="35445012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C06EAFD-0C69-4B3B-BEA7-E7E11DDF9C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4066C89-42FB-4624-9AFE-3A31B36491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4" y="0"/>
            <a:ext cx="4648169" cy="6858000"/>
          </a:xfrm>
          <a:prstGeom prst="rect">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algn="ctr" defTabSz="914400"/>
            <a:endParaRPr lang="en-US" sz="2000" kern="0">
              <a:solidFill>
                <a:prstClr val="white"/>
              </a:solidFill>
              <a:latin typeface="Rockwell Extra Bold" pitchFamily="18" charset="0"/>
            </a:endParaRPr>
          </a:p>
        </p:txBody>
      </p:sp>
      <p:sp>
        <p:nvSpPr>
          <p:cNvPr id="2" name="Title 1">
            <a:extLst>
              <a:ext uri="{FF2B5EF4-FFF2-40B4-BE49-F238E27FC236}">
                <a16:creationId xmlns:a16="http://schemas.microsoft.com/office/drawing/2014/main" id="{0F221798-1038-A740-9750-D866E675F37F}"/>
              </a:ext>
            </a:extLst>
          </p:cNvPr>
          <p:cNvSpPr>
            <a:spLocks noGrp="1"/>
          </p:cNvSpPr>
          <p:nvPr>
            <p:ph type="title"/>
          </p:nvPr>
        </p:nvSpPr>
        <p:spPr>
          <a:xfrm>
            <a:off x="643468" y="643466"/>
            <a:ext cx="3686312" cy="5528734"/>
          </a:xfrm>
        </p:spPr>
        <p:txBody>
          <a:bodyPr>
            <a:normAutofit/>
          </a:bodyPr>
          <a:lstStyle/>
          <a:p>
            <a:pPr algn="r"/>
            <a:r>
              <a:rPr lang="en-US" sz="4800">
                <a:solidFill>
                  <a:srgbClr val="FFFFFF"/>
                </a:solidFill>
              </a:rPr>
              <a:t>My Greed</a:t>
            </a:r>
          </a:p>
        </p:txBody>
      </p:sp>
      <p:sp>
        <p:nvSpPr>
          <p:cNvPr id="3" name="Content Placeholder 2">
            <a:extLst>
              <a:ext uri="{FF2B5EF4-FFF2-40B4-BE49-F238E27FC236}">
                <a16:creationId xmlns:a16="http://schemas.microsoft.com/office/drawing/2014/main" id="{23F2105B-FF31-7B43-8487-940257C3AD7C}"/>
              </a:ext>
            </a:extLst>
          </p:cNvPr>
          <p:cNvSpPr>
            <a:spLocks noGrp="1"/>
          </p:cNvSpPr>
          <p:nvPr>
            <p:ph idx="1"/>
          </p:nvPr>
        </p:nvSpPr>
        <p:spPr>
          <a:xfrm>
            <a:off x="5053780" y="599768"/>
            <a:ext cx="6074467" cy="5572432"/>
          </a:xfrm>
        </p:spPr>
        <p:txBody>
          <a:bodyPr anchor="ctr">
            <a:normAutofit/>
          </a:bodyPr>
          <a:lstStyle/>
          <a:p>
            <a:r>
              <a:rPr lang="en-GB" dirty="0"/>
              <a:t>Am I willing to make sacrifices from what I love- in order to get what I desire? What am I willing to sacrifice? How will my sacrifices help others? How will my sacrifices affect others? Will my sacrifices have a negative impact on the thoughts and feelings of others? Will this make me feel more deserving to get what I really desire? Do I expect others to make sacrifices so that I can get what I desire for myself? How would I feel if others expected me to sacrifice from what I myself wants or needs so that they can get what they want? </a:t>
            </a:r>
          </a:p>
          <a:p>
            <a:endParaRPr lang="en-US" dirty="0"/>
          </a:p>
        </p:txBody>
      </p:sp>
      <p:sp>
        <p:nvSpPr>
          <p:cNvPr id="12" name="Oval 11">
            <a:extLst>
              <a:ext uri="{FF2B5EF4-FFF2-40B4-BE49-F238E27FC236}">
                <a16:creationId xmlns:a16="http://schemas.microsoft.com/office/drawing/2014/main" id="{BA218FBC-B2D6-48CA-9289-C4110162E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4" name="Oval 13">
            <a:extLst>
              <a:ext uri="{FF2B5EF4-FFF2-40B4-BE49-F238E27FC236}">
                <a16:creationId xmlns:a16="http://schemas.microsoft.com/office/drawing/2014/main" id="{2DED9084-49DA-4911-ACB7-5F9E4DEFA0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5082838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531FD-A044-EC47-9B35-E7C77B8908BA}"/>
              </a:ext>
            </a:extLst>
          </p:cNvPr>
          <p:cNvSpPr>
            <a:spLocks noGrp="1"/>
          </p:cNvSpPr>
          <p:nvPr>
            <p:ph type="title"/>
          </p:nvPr>
        </p:nvSpPr>
        <p:spPr>
          <a:xfrm>
            <a:off x="396573" y="320675"/>
            <a:ext cx="11407487" cy="1325563"/>
          </a:xfrm>
        </p:spPr>
        <p:txBody>
          <a:bodyPr>
            <a:normAutofit/>
          </a:bodyPr>
          <a:lstStyle/>
          <a:p>
            <a:r>
              <a:rPr lang="en-US" sz="5400"/>
              <a:t>My Greed</a:t>
            </a:r>
          </a:p>
        </p:txBody>
      </p:sp>
      <p:graphicFrame>
        <p:nvGraphicFramePr>
          <p:cNvPr id="5" name="Content Placeholder 2">
            <a:extLst>
              <a:ext uri="{FF2B5EF4-FFF2-40B4-BE49-F238E27FC236}">
                <a16:creationId xmlns:a16="http://schemas.microsoft.com/office/drawing/2014/main" id="{D43C56DC-EE15-4B43-AFEF-75BF98A546C1}"/>
              </a:ext>
            </a:extLst>
          </p:cNvPr>
          <p:cNvGraphicFramePr>
            <a:graphicFrameLocks noGrp="1"/>
          </p:cNvGraphicFramePr>
          <p:nvPr>
            <p:ph idx="1"/>
            <p:extLst>
              <p:ext uri="{D42A27DB-BD31-4B8C-83A1-F6EECF244321}">
                <p14:modId xmlns:p14="http://schemas.microsoft.com/office/powerpoint/2010/main" val="2749828319"/>
              </p:ext>
            </p:extLst>
          </p:nvPr>
        </p:nvGraphicFramePr>
        <p:xfrm>
          <a:off x="396574" y="1825625"/>
          <a:ext cx="11407487"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664549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CFFB95F-D901-4937-8084-8A7BAA84FA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6310" y="0"/>
            <a:ext cx="435568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49E1FAB-55CF-564A-B999-A7B2F50F0F50}"/>
              </a:ext>
            </a:extLst>
          </p:cNvPr>
          <p:cNvSpPr>
            <a:spLocks noGrp="1"/>
          </p:cNvSpPr>
          <p:nvPr>
            <p:ph type="title"/>
          </p:nvPr>
        </p:nvSpPr>
        <p:spPr>
          <a:xfrm>
            <a:off x="8479777" y="639763"/>
            <a:ext cx="3046073" cy="5177377"/>
          </a:xfrm>
          <a:ln>
            <a:noFill/>
          </a:ln>
        </p:spPr>
        <p:txBody>
          <a:bodyPr>
            <a:normAutofit/>
          </a:bodyPr>
          <a:lstStyle/>
          <a:p>
            <a:r>
              <a:rPr lang="en-US" sz="4000"/>
              <a:t>My Greed</a:t>
            </a:r>
          </a:p>
        </p:txBody>
      </p:sp>
      <p:grpSp>
        <p:nvGrpSpPr>
          <p:cNvPr id="18" name="Group 10">
            <a:extLst>
              <a:ext uri="{FF2B5EF4-FFF2-40B4-BE49-F238E27FC236}">
                <a16:creationId xmlns:a16="http://schemas.microsoft.com/office/drawing/2014/main" id="{60F473BD-3FD3-4548-A8F5-11D3C9CB88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9" name="Oval 11">
              <a:extLst>
                <a:ext uri="{FF2B5EF4-FFF2-40B4-BE49-F238E27FC236}">
                  <a16:creationId xmlns:a16="http://schemas.microsoft.com/office/drawing/2014/main" id="{691E02ED-3E2E-4396-B6DE-5F93F2F111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3" name="Oval 12">
              <a:extLst>
                <a:ext uri="{FF2B5EF4-FFF2-40B4-BE49-F238E27FC236}">
                  <a16:creationId xmlns:a16="http://schemas.microsoft.com/office/drawing/2014/main" id="{28F088F5-B4E7-43B9-88F4-8667026E4B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graphicFrame>
        <p:nvGraphicFramePr>
          <p:cNvPr id="5" name="Content Placeholder 2">
            <a:extLst>
              <a:ext uri="{FF2B5EF4-FFF2-40B4-BE49-F238E27FC236}">
                <a16:creationId xmlns:a16="http://schemas.microsoft.com/office/drawing/2014/main" id="{F12A4CCD-CF82-4F67-86BC-1B2D3038B259}"/>
              </a:ext>
            </a:extLst>
          </p:cNvPr>
          <p:cNvGraphicFramePr>
            <a:graphicFrameLocks noGrp="1"/>
          </p:cNvGraphicFramePr>
          <p:nvPr>
            <p:ph idx="1"/>
            <p:extLst>
              <p:ext uri="{D42A27DB-BD31-4B8C-83A1-F6EECF244321}">
                <p14:modId xmlns:p14="http://schemas.microsoft.com/office/powerpoint/2010/main" val="3175613954"/>
              </p:ext>
            </p:extLst>
          </p:nvPr>
        </p:nvGraphicFramePr>
        <p:xfrm>
          <a:off x="622300" y="639763"/>
          <a:ext cx="6572250" cy="5588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6714739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F43E9-FA8E-6E44-A062-964F51730B91}"/>
              </a:ext>
            </a:extLst>
          </p:cNvPr>
          <p:cNvSpPr>
            <a:spLocks noGrp="1"/>
          </p:cNvSpPr>
          <p:nvPr>
            <p:ph type="title"/>
          </p:nvPr>
        </p:nvSpPr>
        <p:spPr/>
        <p:txBody>
          <a:bodyPr/>
          <a:lstStyle/>
          <a:p>
            <a:r>
              <a:rPr lang="en-US" dirty="0"/>
              <a:t>My Greed</a:t>
            </a:r>
          </a:p>
        </p:txBody>
      </p:sp>
      <p:sp>
        <p:nvSpPr>
          <p:cNvPr id="3" name="Content Placeholder 2">
            <a:extLst>
              <a:ext uri="{FF2B5EF4-FFF2-40B4-BE49-F238E27FC236}">
                <a16:creationId xmlns:a16="http://schemas.microsoft.com/office/drawing/2014/main" id="{796F06C3-033D-1448-96BB-A84AACB6C695}"/>
              </a:ext>
            </a:extLst>
          </p:cNvPr>
          <p:cNvSpPr>
            <a:spLocks noGrp="1"/>
          </p:cNvSpPr>
          <p:nvPr>
            <p:ph idx="1"/>
          </p:nvPr>
        </p:nvSpPr>
        <p:spPr/>
        <p:txBody>
          <a:bodyPr/>
          <a:lstStyle/>
          <a:p>
            <a:r>
              <a:rPr lang="en-GB" dirty="0"/>
              <a:t>What do I understand by the word ‘waste?’. How do I feel to see others ‘waste’ what is beyond their needs? What if I knew that the waste of others made them feel ‘better’ about themselves or suited them well? Would I then be happy to see them waste what could potentially help those who need it more? </a:t>
            </a:r>
          </a:p>
          <a:p>
            <a:pPr marL="0" indent="0">
              <a:buNone/>
            </a:pPr>
            <a:endParaRPr lang="en-US" dirty="0"/>
          </a:p>
        </p:txBody>
      </p:sp>
    </p:spTree>
    <p:extLst>
      <p:ext uri="{BB962C8B-B14F-4D97-AF65-F5344CB8AC3E}">
        <p14:creationId xmlns:p14="http://schemas.microsoft.com/office/powerpoint/2010/main" val="30017902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2A0E4E09-FC02-4ADC-951A-3FFA90B6FE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2BF7386-5EE5-3C43-A958-AE0DA0485CCC}"/>
              </a:ext>
            </a:extLst>
          </p:cNvPr>
          <p:cNvSpPr>
            <a:spLocks noGrp="1"/>
          </p:cNvSpPr>
          <p:nvPr>
            <p:ph type="title"/>
          </p:nvPr>
        </p:nvSpPr>
        <p:spPr>
          <a:xfrm>
            <a:off x="6550924" y="685800"/>
            <a:ext cx="4920019" cy="2021553"/>
          </a:xfrm>
        </p:spPr>
        <p:txBody>
          <a:bodyPr>
            <a:normAutofit/>
          </a:bodyPr>
          <a:lstStyle/>
          <a:p>
            <a:r>
              <a:rPr lang="en-US">
                <a:solidFill>
                  <a:schemeClr val="tx1"/>
                </a:solidFill>
              </a:rPr>
              <a:t>My Greed</a:t>
            </a:r>
          </a:p>
        </p:txBody>
      </p:sp>
      <p:sp>
        <p:nvSpPr>
          <p:cNvPr id="20" name="Freeform: Shape 19">
            <a:extLst>
              <a:ext uri="{FF2B5EF4-FFF2-40B4-BE49-F238E27FC236}">
                <a16:creationId xmlns:a16="http://schemas.microsoft.com/office/drawing/2014/main" id="{9453FF84-60C1-4EA8-B49B-1B8C2D0C58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5859484" cy="6857997"/>
          </a:xfrm>
          <a:custGeom>
            <a:avLst/>
            <a:gdLst>
              <a:gd name="connsiteX0" fmla="*/ 3198825 w 5859484"/>
              <a:gd name="connsiteY0" fmla="*/ 0 h 6857997"/>
              <a:gd name="connsiteX1" fmla="*/ 3962351 w 5859484"/>
              <a:gd name="connsiteY1" fmla="*/ 0 h 6857997"/>
              <a:gd name="connsiteX2" fmla="*/ 4129776 w 5859484"/>
              <a:gd name="connsiteY2" fmla="*/ 128761 h 6857997"/>
              <a:gd name="connsiteX3" fmla="*/ 5859484 w 5859484"/>
              <a:gd name="connsiteY3" fmla="*/ 3718209 h 6857997"/>
              <a:gd name="connsiteX4" fmla="*/ 4624700 w 5859484"/>
              <a:gd name="connsiteY4" fmla="*/ 6845880 h 6857997"/>
              <a:gd name="connsiteX5" fmla="*/ 4612896 w 5859484"/>
              <a:gd name="connsiteY5" fmla="*/ 6857997 h 6857997"/>
              <a:gd name="connsiteX6" fmla="*/ 4017658 w 5859484"/>
              <a:gd name="connsiteY6" fmla="*/ 6857997 h 6857997"/>
              <a:gd name="connsiteX7" fmla="*/ 4173230 w 5859484"/>
              <a:gd name="connsiteY7" fmla="*/ 6719623 h 6857997"/>
              <a:gd name="connsiteX8" fmla="*/ 5443583 w 5859484"/>
              <a:gd name="connsiteY8" fmla="*/ 3718209 h 6857997"/>
              <a:gd name="connsiteX9" fmla="*/ 3355352 w 5859484"/>
              <a:gd name="connsiteY9" fmla="*/ 88079 h 6857997"/>
              <a:gd name="connsiteX10" fmla="*/ 0 w 5859484"/>
              <a:gd name="connsiteY10" fmla="*/ 0 h 6857997"/>
              <a:gd name="connsiteX11" fmla="*/ 2941255 w 5859484"/>
              <a:gd name="connsiteY11" fmla="*/ 0 h 6857997"/>
              <a:gd name="connsiteX12" fmla="*/ 3117080 w 5859484"/>
              <a:gd name="connsiteY12" fmla="*/ 88129 h 6857997"/>
              <a:gd name="connsiteX13" fmla="*/ 5324754 w 5859484"/>
              <a:gd name="connsiteY13" fmla="*/ 3718209 h 6857997"/>
              <a:gd name="connsiteX14" fmla="*/ 4089206 w 5859484"/>
              <a:gd name="connsiteY14" fmla="*/ 6637392 h 6857997"/>
              <a:gd name="connsiteX15" fmla="*/ 3841183 w 5859484"/>
              <a:gd name="connsiteY15" fmla="*/ 6857997 h 6857997"/>
              <a:gd name="connsiteX16" fmla="*/ 0 w 5859484"/>
              <a:gd name="connsiteY16" fmla="*/ 6857997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59484" h="6857997">
                <a:moveTo>
                  <a:pt x="3198825" y="0"/>
                </a:moveTo>
                <a:lnTo>
                  <a:pt x="3962351" y="0"/>
                </a:lnTo>
                <a:lnTo>
                  <a:pt x="4129776" y="128761"/>
                </a:lnTo>
                <a:cubicBezTo>
                  <a:pt x="5186152" y="981944"/>
                  <a:pt x="5859484" y="2273123"/>
                  <a:pt x="5859484" y="3718209"/>
                </a:cubicBezTo>
                <a:cubicBezTo>
                  <a:pt x="5859484" y="4922447"/>
                  <a:pt x="5391893" y="6019805"/>
                  <a:pt x="4624700" y="6845880"/>
                </a:cubicBezTo>
                <a:lnTo>
                  <a:pt x="4612896" y="6857997"/>
                </a:lnTo>
                <a:lnTo>
                  <a:pt x="4017658" y="6857997"/>
                </a:lnTo>
                <a:lnTo>
                  <a:pt x="4173230" y="6719623"/>
                </a:lnTo>
                <a:cubicBezTo>
                  <a:pt x="4958119" y="5951494"/>
                  <a:pt x="5443583" y="4890334"/>
                  <a:pt x="5443583" y="3718209"/>
                </a:cubicBezTo>
                <a:cubicBezTo>
                  <a:pt x="5443583" y="2179795"/>
                  <a:pt x="4607295" y="832535"/>
                  <a:pt x="3355352" y="88079"/>
                </a:cubicBezTo>
                <a:close/>
                <a:moveTo>
                  <a:pt x="0" y="0"/>
                </a:moveTo>
                <a:lnTo>
                  <a:pt x="2941255" y="0"/>
                </a:lnTo>
                <a:lnTo>
                  <a:pt x="3117080" y="88129"/>
                </a:lnTo>
                <a:cubicBezTo>
                  <a:pt x="4432070" y="787221"/>
                  <a:pt x="5324754" y="2150692"/>
                  <a:pt x="5324754" y="3718209"/>
                </a:cubicBezTo>
                <a:cubicBezTo>
                  <a:pt x="5324754" y="4858221"/>
                  <a:pt x="4852591" y="5890308"/>
                  <a:pt x="4089206" y="6637392"/>
                </a:cubicBezTo>
                <a:lnTo>
                  <a:pt x="3841183" y="6857997"/>
                </a:lnTo>
                <a:lnTo>
                  <a:pt x="0" y="6857997"/>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a:extLst>
              <a:ext uri="{FF2B5EF4-FFF2-40B4-BE49-F238E27FC236}">
                <a16:creationId xmlns:a16="http://schemas.microsoft.com/office/drawing/2014/main" id="{C18F0FE0-5C81-482E-B340-4808791BF60C}"/>
              </a:ext>
            </a:extLst>
          </p:cNvPr>
          <p:cNvPicPr>
            <a:picLocks noChangeAspect="1"/>
          </p:cNvPicPr>
          <p:nvPr/>
        </p:nvPicPr>
        <p:blipFill rotWithShape="1">
          <a:blip r:embed="rId2"/>
          <a:srcRect t="9996"/>
          <a:stretch/>
        </p:blipFill>
        <p:spPr>
          <a:xfrm>
            <a:off x="1" y="2"/>
            <a:ext cx="6095695" cy="6857997"/>
          </a:xfrm>
          <a:custGeom>
            <a:avLst/>
            <a:gdLst/>
            <a:ahLst/>
            <a:cxnLst/>
            <a:rect l="l" t="t" r="r" b="b"/>
            <a:pathLst>
              <a:path w="6095695" h="6857997">
                <a:moveTo>
                  <a:pt x="3435036" y="0"/>
                </a:moveTo>
                <a:lnTo>
                  <a:pt x="4198562" y="0"/>
                </a:lnTo>
                <a:lnTo>
                  <a:pt x="4365987" y="128761"/>
                </a:lnTo>
                <a:cubicBezTo>
                  <a:pt x="5422363" y="981944"/>
                  <a:pt x="6095695" y="2273123"/>
                  <a:pt x="6095695" y="3718209"/>
                </a:cubicBezTo>
                <a:cubicBezTo>
                  <a:pt x="6095695" y="4922447"/>
                  <a:pt x="5628104" y="6019805"/>
                  <a:pt x="4860911" y="6845880"/>
                </a:cubicBezTo>
                <a:lnTo>
                  <a:pt x="4849107" y="6857997"/>
                </a:lnTo>
                <a:lnTo>
                  <a:pt x="4253869" y="6857997"/>
                </a:lnTo>
                <a:lnTo>
                  <a:pt x="4409441" y="6719623"/>
                </a:lnTo>
                <a:cubicBezTo>
                  <a:pt x="5194330" y="5951494"/>
                  <a:pt x="5679794" y="4890334"/>
                  <a:pt x="5679794" y="3718209"/>
                </a:cubicBezTo>
                <a:cubicBezTo>
                  <a:pt x="5679794" y="2179795"/>
                  <a:pt x="4843506" y="832535"/>
                  <a:pt x="3591563" y="88079"/>
                </a:cubicBezTo>
                <a:close/>
                <a:moveTo>
                  <a:pt x="0" y="0"/>
                </a:moveTo>
                <a:lnTo>
                  <a:pt x="3177466" y="0"/>
                </a:lnTo>
                <a:lnTo>
                  <a:pt x="3353291" y="88129"/>
                </a:lnTo>
                <a:cubicBezTo>
                  <a:pt x="4668281" y="787221"/>
                  <a:pt x="5560965" y="2150692"/>
                  <a:pt x="5560965" y="3718209"/>
                </a:cubicBezTo>
                <a:cubicBezTo>
                  <a:pt x="5560965" y="4858221"/>
                  <a:pt x="5088802" y="5890308"/>
                  <a:pt x="4325417" y="6637392"/>
                </a:cubicBezTo>
                <a:lnTo>
                  <a:pt x="4077394" y="6857997"/>
                </a:lnTo>
                <a:lnTo>
                  <a:pt x="0" y="6857997"/>
                </a:lnTo>
                <a:close/>
              </a:path>
            </a:pathLst>
          </a:custGeom>
        </p:spPr>
      </p:pic>
      <p:sp>
        <p:nvSpPr>
          <p:cNvPr id="3" name="Content Placeholder 2">
            <a:extLst>
              <a:ext uri="{FF2B5EF4-FFF2-40B4-BE49-F238E27FC236}">
                <a16:creationId xmlns:a16="http://schemas.microsoft.com/office/drawing/2014/main" id="{49485310-459D-334A-8A9B-DA0A8858645B}"/>
              </a:ext>
            </a:extLst>
          </p:cNvPr>
          <p:cNvSpPr>
            <a:spLocks noGrp="1"/>
          </p:cNvSpPr>
          <p:nvPr>
            <p:ph idx="1"/>
          </p:nvPr>
        </p:nvSpPr>
        <p:spPr>
          <a:xfrm>
            <a:off x="6550924" y="2927444"/>
            <a:ext cx="4920019" cy="3244755"/>
          </a:xfrm>
        </p:spPr>
        <p:txBody>
          <a:bodyPr>
            <a:normAutofit/>
          </a:bodyPr>
          <a:lstStyle/>
          <a:p>
            <a:r>
              <a:rPr lang="en-GB"/>
              <a:t>Am I wasteful? If so- in what way? For everytime that I gain that which I desire for myself ( beyond my needs) and do not use it in order to help someone else- am I being wasteful? If not- how so? Do I have a right to expect others not to be wasteful- if what I define as waste from my perspective in fact benefits the greedy person? </a:t>
            </a:r>
          </a:p>
          <a:p>
            <a:pPr marL="0" indent="0">
              <a:buNone/>
            </a:pPr>
            <a:endParaRPr lang="en-US"/>
          </a:p>
        </p:txBody>
      </p:sp>
    </p:spTree>
    <p:extLst>
      <p:ext uri="{BB962C8B-B14F-4D97-AF65-F5344CB8AC3E}">
        <p14:creationId xmlns:p14="http://schemas.microsoft.com/office/powerpoint/2010/main" val="4109372597"/>
      </p:ext>
    </p:extLst>
  </p:cSld>
  <p:clrMapOvr>
    <a:overrideClrMapping bg1="dk1" tx1="lt1" bg2="dk2" tx2="lt2" accent1="accent1" accent2="accent2" accent3="accent3" accent4="accent4" accent5="accent5" accent6="accent6" hlink="hlink" folHlink="folHlink"/>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otalTime>0</TotalTime>
  <Words>2449</Words>
  <Application>Microsoft Macintosh PowerPoint</Application>
  <PresentationFormat>Widescreen</PresentationFormat>
  <Paragraphs>122</Paragraphs>
  <Slides>35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35</vt:i4>
      </vt:variant>
    </vt:vector>
  </HeadingPairs>
  <TitlesOfParts>
    <vt:vector size="41" baseType="lpstr">
      <vt:lpstr>Calibri</vt:lpstr>
      <vt:lpstr>Rockwell</vt:lpstr>
      <vt:lpstr>Rockwell Condensed</vt:lpstr>
      <vt:lpstr>Rockwell Extra Bold</vt:lpstr>
      <vt:lpstr>Wingdings</vt:lpstr>
      <vt:lpstr>Wood Type</vt:lpstr>
      <vt:lpstr>My Greed</vt:lpstr>
      <vt:lpstr>My Greed</vt:lpstr>
      <vt:lpstr>My Greed</vt:lpstr>
      <vt:lpstr>My Greed</vt:lpstr>
      <vt:lpstr>My Greed</vt:lpstr>
      <vt:lpstr>My Greed</vt:lpstr>
      <vt:lpstr>My Greed</vt:lpstr>
      <vt:lpstr>My Greed</vt:lpstr>
      <vt:lpstr>My Greed</vt:lpstr>
      <vt:lpstr>My Greed</vt:lpstr>
      <vt:lpstr>My Greed</vt:lpstr>
      <vt:lpstr>My Greed</vt:lpstr>
      <vt:lpstr>My Greed</vt:lpstr>
      <vt:lpstr>My Greed</vt:lpstr>
      <vt:lpstr>My Greed</vt:lpstr>
      <vt:lpstr>My Greed</vt:lpstr>
      <vt:lpstr>My Greed</vt:lpstr>
      <vt:lpstr>My Greed</vt:lpstr>
      <vt:lpstr>My Greed</vt:lpstr>
      <vt:lpstr>My Greed</vt:lpstr>
      <vt:lpstr>My Greed</vt:lpstr>
      <vt:lpstr>My Greed</vt:lpstr>
      <vt:lpstr>My Greed</vt:lpstr>
      <vt:lpstr>The Greed of others</vt:lpstr>
      <vt:lpstr>The Greed of others</vt:lpstr>
      <vt:lpstr>The Greed of others</vt:lpstr>
      <vt:lpstr>The Greed of others</vt:lpstr>
      <vt:lpstr>The Greed of others</vt:lpstr>
      <vt:lpstr>The Greed of Others</vt:lpstr>
      <vt:lpstr>The greed of others</vt:lpstr>
      <vt:lpstr>The Reflection of My Greed</vt:lpstr>
      <vt:lpstr>The Reflection of Greed</vt:lpstr>
      <vt:lpstr>The Reflection of my Greed</vt:lpstr>
      <vt:lpstr>The Transformation of my Greed</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My Greed</dc:title>
  <dc:creator>Lale Tuncer</dc:creator>
  <cp:lastModifiedBy>Lale Tuncer</cp:lastModifiedBy>
  <cp:revision>1</cp:revision>
  <dcterms:created xsi:type="dcterms:W3CDTF">2021-01-25T14:10:47Z</dcterms:created>
  <dcterms:modified xsi:type="dcterms:W3CDTF">2021-01-25T14:11:12Z</dcterms:modified>
</cp:coreProperties>
</file>